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33" r:id="rId25"/>
    <p:sldId id="334" r:id="rId26"/>
    <p:sldId id="335" r:id="rId27"/>
    <p:sldId id="336" r:id="rId28"/>
    <p:sldId id="306" r:id="rId29"/>
    <p:sldId id="308" r:id="rId30"/>
    <p:sldId id="270" r:id="rId31"/>
    <p:sldId id="309" r:id="rId32"/>
    <p:sldId id="310" r:id="rId33"/>
    <p:sldId id="311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288" r:id="rId47"/>
    <p:sldId id="289" r:id="rId48"/>
    <p:sldId id="320" r:id="rId49"/>
    <p:sldId id="274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26ACDD8-BB7D-43BE-9D3D-8486EEE80BDC}" v="1668" dt="2023-05-21T19:02:02.604"/>
    <p1510:client id="{3BA0D230-C853-4667-83F9-D85E65BD4B24}" v="2" dt="2021-08-19T16:32:24.566"/>
    <p1510:client id="{435899A5-E798-4ECE-8F40-1AC5799FDB6C}" v="11" dt="2023-05-21T19:18:33.031"/>
    <p1510:client id="{5A0AAAB8-49A6-F942-A54D-C6F3E5FF3A63}" v="89" dt="2021-07-13T17:54:45.232"/>
    <p1510:client id="{76DF6DB8-F2E5-6C48-9ABE-786D868B0110}" v="955" dt="2021-07-13T17:56:41.616"/>
    <p1510:client id="{7857ED3B-3493-4BF8-80EB-0B416878EAD8}" v="1229" dt="2023-05-14T18:21:17.725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2AFC020-D924-448F-9DF4-2933FCF00BAB}" v="331" dt="2023-05-19T00:05:57.871"/>
    <p1510:client id="{998F4E3E-1A76-4A6B-98B6-08752F3768B3}" v="4" dt="2021-08-10T21:41:11.021"/>
    <p1510:client id="{9F30A1D2-6717-426C-A658-3A50309723ED}" v="4" dt="2021-08-10T21:42:35.526"/>
    <p1510:client id="{ACCEF67E-7E23-43DD-B82B-2782307160F7}" v="287" dt="2023-05-22T23:59:34.767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15428E-6D8B-4109-B1A7-D192C721266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7EF85B4-60F5-4280-A6B7-D6E0D5561F00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Check for null values</a:t>
          </a:r>
          <a:endParaRPr lang="en-US" dirty="0"/>
        </a:p>
      </dgm:t>
    </dgm:pt>
    <dgm:pt modelId="{FC7FF439-C6ED-4479-9A57-8F32A413B3F1}" type="parTrans" cxnId="{1519B7B2-FC3E-4A5F-A546-34B8B16A67D7}">
      <dgm:prSet/>
      <dgm:spPr/>
    </dgm:pt>
    <dgm:pt modelId="{DB86738A-47BE-4603-8F06-9E33E92A9825}" type="sibTrans" cxnId="{1519B7B2-FC3E-4A5F-A546-34B8B16A67D7}">
      <dgm:prSet/>
      <dgm:spPr/>
      <dgm:t>
        <a:bodyPr/>
        <a:lstStyle/>
        <a:p>
          <a:endParaRPr lang="en-US"/>
        </a:p>
      </dgm:t>
    </dgm:pt>
    <dgm:pt modelId="{6ED3CCCF-C6A6-4113-B230-F194C05FA68B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Calculate the number of launches on each site</a:t>
          </a:r>
          <a:endParaRPr lang="en-US" dirty="0"/>
        </a:p>
      </dgm:t>
    </dgm:pt>
    <dgm:pt modelId="{47AC86EC-7B3A-48C3-9665-3EDBE9372585}" type="parTrans" cxnId="{F4FC6879-7CFB-49AC-8E6E-F220D67B6B6D}">
      <dgm:prSet/>
      <dgm:spPr/>
    </dgm:pt>
    <dgm:pt modelId="{C7E4847B-1535-45BB-8C96-7E5F4FC6040B}" type="sibTrans" cxnId="{F4FC6879-7CFB-49AC-8E6E-F220D67B6B6D}">
      <dgm:prSet/>
      <dgm:spPr/>
      <dgm:t>
        <a:bodyPr/>
        <a:lstStyle/>
        <a:p>
          <a:endParaRPr lang="en-US"/>
        </a:p>
      </dgm:t>
    </dgm:pt>
    <dgm:pt modelId="{1F414AC0-098C-45B9-826E-435182A63EE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Calculate the number and occurrence of each orbit</a:t>
          </a:r>
          <a:endParaRPr lang="en-US" dirty="0"/>
        </a:p>
      </dgm:t>
    </dgm:pt>
    <dgm:pt modelId="{4D1DC48E-444D-4170-B8B5-BF257D49FBD3}" type="parTrans" cxnId="{2B843BE0-A9F1-4B83-9D68-A9F339AB88E4}">
      <dgm:prSet/>
      <dgm:spPr/>
    </dgm:pt>
    <dgm:pt modelId="{FCAE48A4-BEBB-4101-B425-46EB5F9130C8}" type="sibTrans" cxnId="{2B843BE0-A9F1-4B83-9D68-A9F339AB88E4}">
      <dgm:prSet/>
      <dgm:spPr/>
      <dgm:t>
        <a:bodyPr/>
        <a:lstStyle/>
        <a:p>
          <a:endParaRPr lang="en-US"/>
        </a:p>
      </dgm:t>
    </dgm:pt>
    <dgm:pt modelId="{466324D8-8F09-4FEB-93B9-79C427C51D2B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Calculate the number and occurrence of mission outcome per orbit type</a:t>
          </a:r>
        </a:p>
      </dgm:t>
    </dgm:pt>
    <dgm:pt modelId="{79677FF8-863A-4B4C-90E8-C0D33EA2E7E1}" type="parTrans" cxnId="{C851A2AA-EECA-4AA7-A117-2B78D719C9D9}">
      <dgm:prSet/>
      <dgm:spPr/>
    </dgm:pt>
    <dgm:pt modelId="{A6EC70C6-04C6-4CD5-997C-4B17BCD784D6}" type="sibTrans" cxnId="{C851A2AA-EECA-4AA7-A117-2B78D719C9D9}">
      <dgm:prSet/>
      <dgm:spPr/>
      <dgm:t>
        <a:bodyPr/>
        <a:lstStyle/>
        <a:p>
          <a:endParaRPr lang="en-US"/>
        </a:p>
      </dgm:t>
    </dgm:pt>
    <dgm:pt modelId="{F3312B99-16B3-42F5-82B3-3DAA99F4A591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Create a landing outcome label from Outcome</a:t>
          </a:r>
        </a:p>
      </dgm:t>
    </dgm:pt>
    <dgm:pt modelId="{59C0EED7-3C98-4387-BE95-2090D2C0FC82}" type="parTrans" cxnId="{A0FBAB9D-40C8-4080-BF88-BD6DA3332B66}">
      <dgm:prSet/>
      <dgm:spPr/>
    </dgm:pt>
    <dgm:pt modelId="{09FEB47E-0700-4494-8578-53066FE4A933}" type="sibTrans" cxnId="{A0FBAB9D-40C8-4080-BF88-BD6DA3332B66}">
      <dgm:prSet/>
      <dgm:spPr/>
      <dgm:t>
        <a:bodyPr/>
        <a:lstStyle/>
        <a:p>
          <a:endParaRPr lang="en-US"/>
        </a:p>
      </dgm:t>
    </dgm:pt>
    <dgm:pt modelId="{8846854E-6CC0-43D6-ADC8-E40A9A5A403F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Handle null values</a:t>
          </a:r>
        </a:p>
      </dgm:t>
    </dgm:pt>
    <dgm:pt modelId="{8B2494F7-371B-483D-BBD5-DC1EA6CBFC3A}" type="parTrans" cxnId="{C7B48530-5C02-42E7-9671-48CEFA3B8846}">
      <dgm:prSet/>
      <dgm:spPr/>
    </dgm:pt>
    <dgm:pt modelId="{85B307C9-7A46-4D97-AE6B-A794BFA6E273}" type="sibTrans" cxnId="{C7B48530-5C02-42E7-9671-48CEFA3B8846}">
      <dgm:prSet/>
      <dgm:spPr/>
    </dgm:pt>
    <dgm:pt modelId="{DC60F37C-A09B-46C8-ABBE-8495ED1EB485}" type="pres">
      <dgm:prSet presAssocID="{0515428E-6D8B-4109-B1A7-D192C7212666}" presName="Name0" presStyleCnt="0">
        <dgm:presLayoutVars>
          <dgm:dir/>
          <dgm:resizeHandles val="exact"/>
        </dgm:presLayoutVars>
      </dgm:prSet>
      <dgm:spPr/>
    </dgm:pt>
    <dgm:pt modelId="{2BA3E637-188F-4AC4-A9BD-033240903B57}" type="pres">
      <dgm:prSet presAssocID="{87EF85B4-60F5-4280-A6B7-D6E0D5561F00}" presName="node" presStyleLbl="node1" presStyleIdx="0" presStyleCnt="6">
        <dgm:presLayoutVars>
          <dgm:bulletEnabled val="1"/>
        </dgm:presLayoutVars>
      </dgm:prSet>
      <dgm:spPr/>
    </dgm:pt>
    <dgm:pt modelId="{65ACC737-C6D6-46A4-B91A-DB6E8C0218C9}" type="pres">
      <dgm:prSet presAssocID="{DB86738A-47BE-4603-8F06-9E33E92A9825}" presName="sibTrans" presStyleLbl="sibTrans2D1" presStyleIdx="0" presStyleCnt="5"/>
      <dgm:spPr/>
    </dgm:pt>
    <dgm:pt modelId="{7242D120-9303-4408-BF4F-948C6A45D4DD}" type="pres">
      <dgm:prSet presAssocID="{DB86738A-47BE-4603-8F06-9E33E92A9825}" presName="connectorText" presStyleLbl="sibTrans2D1" presStyleIdx="0" presStyleCnt="5"/>
      <dgm:spPr/>
    </dgm:pt>
    <dgm:pt modelId="{5FB01718-548D-4A87-A31F-9C9F259088DD}" type="pres">
      <dgm:prSet presAssocID="{6ED3CCCF-C6A6-4113-B230-F194C05FA68B}" presName="node" presStyleLbl="node1" presStyleIdx="1" presStyleCnt="6">
        <dgm:presLayoutVars>
          <dgm:bulletEnabled val="1"/>
        </dgm:presLayoutVars>
      </dgm:prSet>
      <dgm:spPr/>
    </dgm:pt>
    <dgm:pt modelId="{454B1DD5-0FF5-4D31-BCB3-2B07761AC680}" type="pres">
      <dgm:prSet presAssocID="{C7E4847B-1535-45BB-8C96-7E5F4FC6040B}" presName="sibTrans" presStyleLbl="sibTrans2D1" presStyleIdx="1" presStyleCnt="5"/>
      <dgm:spPr/>
    </dgm:pt>
    <dgm:pt modelId="{E83532C6-C211-4FF9-BFA7-3BA6DA55D8BD}" type="pres">
      <dgm:prSet presAssocID="{C7E4847B-1535-45BB-8C96-7E5F4FC6040B}" presName="connectorText" presStyleLbl="sibTrans2D1" presStyleIdx="1" presStyleCnt="5"/>
      <dgm:spPr/>
    </dgm:pt>
    <dgm:pt modelId="{8DE6918C-AA66-454B-9CA3-70018246AA9E}" type="pres">
      <dgm:prSet presAssocID="{1F414AC0-098C-45B9-826E-435182A63EE1}" presName="node" presStyleLbl="node1" presStyleIdx="2" presStyleCnt="6">
        <dgm:presLayoutVars>
          <dgm:bulletEnabled val="1"/>
        </dgm:presLayoutVars>
      </dgm:prSet>
      <dgm:spPr/>
    </dgm:pt>
    <dgm:pt modelId="{513D9856-0799-4DEC-811C-31E54D542BBA}" type="pres">
      <dgm:prSet presAssocID="{FCAE48A4-BEBB-4101-B425-46EB5F9130C8}" presName="sibTrans" presStyleLbl="sibTrans2D1" presStyleIdx="2" presStyleCnt="5"/>
      <dgm:spPr/>
    </dgm:pt>
    <dgm:pt modelId="{C16BA8CA-84EB-4F66-AC7B-3E3B742E8EAB}" type="pres">
      <dgm:prSet presAssocID="{FCAE48A4-BEBB-4101-B425-46EB5F9130C8}" presName="connectorText" presStyleLbl="sibTrans2D1" presStyleIdx="2" presStyleCnt="5"/>
      <dgm:spPr/>
    </dgm:pt>
    <dgm:pt modelId="{CCA52B11-4E18-4A48-AB57-7BBE79258AAE}" type="pres">
      <dgm:prSet presAssocID="{466324D8-8F09-4FEB-93B9-79C427C51D2B}" presName="node" presStyleLbl="node1" presStyleIdx="3" presStyleCnt="6">
        <dgm:presLayoutVars>
          <dgm:bulletEnabled val="1"/>
        </dgm:presLayoutVars>
      </dgm:prSet>
      <dgm:spPr/>
    </dgm:pt>
    <dgm:pt modelId="{A3B8A272-8C14-416A-B88A-383C766A34A1}" type="pres">
      <dgm:prSet presAssocID="{A6EC70C6-04C6-4CD5-997C-4B17BCD784D6}" presName="sibTrans" presStyleLbl="sibTrans2D1" presStyleIdx="3" presStyleCnt="5"/>
      <dgm:spPr/>
    </dgm:pt>
    <dgm:pt modelId="{0B6F75AC-3D35-473C-8891-9658A8C38B96}" type="pres">
      <dgm:prSet presAssocID="{A6EC70C6-04C6-4CD5-997C-4B17BCD784D6}" presName="connectorText" presStyleLbl="sibTrans2D1" presStyleIdx="3" presStyleCnt="5"/>
      <dgm:spPr/>
    </dgm:pt>
    <dgm:pt modelId="{5525B02E-470A-4CF6-8C01-99EB30A674AC}" type="pres">
      <dgm:prSet presAssocID="{F3312B99-16B3-42F5-82B3-3DAA99F4A591}" presName="node" presStyleLbl="node1" presStyleIdx="4" presStyleCnt="6">
        <dgm:presLayoutVars>
          <dgm:bulletEnabled val="1"/>
        </dgm:presLayoutVars>
      </dgm:prSet>
      <dgm:spPr/>
    </dgm:pt>
    <dgm:pt modelId="{C9983871-DB1A-4AED-95F1-0561CC062032}" type="pres">
      <dgm:prSet presAssocID="{09FEB47E-0700-4494-8578-53066FE4A933}" presName="sibTrans" presStyleLbl="sibTrans2D1" presStyleIdx="4" presStyleCnt="5"/>
      <dgm:spPr/>
    </dgm:pt>
    <dgm:pt modelId="{EAC21698-99E9-42B9-B1F7-CE49E4946ECC}" type="pres">
      <dgm:prSet presAssocID="{09FEB47E-0700-4494-8578-53066FE4A933}" presName="connectorText" presStyleLbl="sibTrans2D1" presStyleIdx="4" presStyleCnt="5"/>
      <dgm:spPr/>
    </dgm:pt>
    <dgm:pt modelId="{0E82F9AD-98C9-4E3E-9848-B39A43702D4A}" type="pres">
      <dgm:prSet presAssocID="{8846854E-6CC0-43D6-ADC8-E40A9A5A403F}" presName="node" presStyleLbl="node1" presStyleIdx="5" presStyleCnt="6">
        <dgm:presLayoutVars>
          <dgm:bulletEnabled val="1"/>
        </dgm:presLayoutVars>
      </dgm:prSet>
      <dgm:spPr/>
    </dgm:pt>
  </dgm:ptLst>
  <dgm:cxnLst>
    <dgm:cxn modelId="{1486DA10-6425-4BE1-89C1-A17ED8E5B6ED}" type="presOf" srcId="{DB86738A-47BE-4603-8F06-9E33E92A9825}" destId="{65ACC737-C6D6-46A4-B91A-DB6E8C0218C9}" srcOrd="0" destOrd="0" presId="urn:microsoft.com/office/officeart/2005/8/layout/process1"/>
    <dgm:cxn modelId="{CD57EF1B-4553-43EF-9C33-6266E14AE62F}" type="presOf" srcId="{1F414AC0-098C-45B9-826E-435182A63EE1}" destId="{8DE6918C-AA66-454B-9CA3-70018246AA9E}" srcOrd="0" destOrd="0" presId="urn:microsoft.com/office/officeart/2005/8/layout/process1"/>
    <dgm:cxn modelId="{C7B48530-5C02-42E7-9671-48CEFA3B8846}" srcId="{0515428E-6D8B-4109-B1A7-D192C7212666}" destId="{8846854E-6CC0-43D6-ADC8-E40A9A5A403F}" srcOrd="5" destOrd="0" parTransId="{8B2494F7-371B-483D-BBD5-DC1EA6CBFC3A}" sibTransId="{85B307C9-7A46-4D97-AE6B-A794BFA6E273}"/>
    <dgm:cxn modelId="{2EAF643E-AE6C-4F3D-9CB5-B084F480F1CA}" type="presOf" srcId="{F3312B99-16B3-42F5-82B3-3DAA99F4A591}" destId="{5525B02E-470A-4CF6-8C01-99EB30A674AC}" srcOrd="0" destOrd="0" presId="urn:microsoft.com/office/officeart/2005/8/layout/process1"/>
    <dgm:cxn modelId="{EFAD653F-5E5A-440F-8C71-D8E1FB1076D9}" type="presOf" srcId="{C7E4847B-1535-45BB-8C96-7E5F4FC6040B}" destId="{E83532C6-C211-4FF9-BFA7-3BA6DA55D8BD}" srcOrd="1" destOrd="0" presId="urn:microsoft.com/office/officeart/2005/8/layout/process1"/>
    <dgm:cxn modelId="{FB76D260-D7A4-417C-941B-71923D8BC3BB}" type="presOf" srcId="{0515428E-6D8B-4109-B1A7-D192C7212666}" destId="{DC60F37C-A09B-46C8-ABBE-8495ED1EB485}" srcOrd="0" destOrd="0" presId="urn:microsoft.com/office/officeart/2005/8/layout/process1"/>
    <dgm:cxn modelId="{3DF74B45-3F1B-4B6E-AB1F-3BE6142844A7}" type="presOf" srcId="{466324D8-8F09-4FEB-93B9-79C427C51D2B}" destId="{CCA52B11-4E18-4A48-AB57-7BBE79258AAE}" srcOrd="0" destOrd="0" presId="urn:microsoft.com/office/officeart/2005/8/layout/process1"/>
    <dgm:cxn modelId="{C4F51969-3B20-4813-AAE0-C2A7A871FA18}" type="presOf" srcId="{8846854E-6CC0-43D6-ADC8-E40A9A5A403F}" destId="{0E82F9AD-98C9-4E3E-9848-B39A43702D4A}" srcOrd="0" destOrd="0" presId="urn:microsoft.com/office/officeart/2005/8/layout/process1"/>
    <dgm:cxn modelId="{BAB2B171-76E9-4226-9006-7FF2D3A0F8D1}" type="presOf" srcId="{87EF85B4-60F5-4280-A6B7-D6E0D5561F00}" destId="{2BA3E637-188F-4AC4-A9BD-033240903B57}" srcOrd="0" destOrd="0" presId="urn:microsoft.com/office/officeart/2005/8/layout/process1"/>
    <dgm:cxn modelId="{F4FC6879-7CFB-49AC-8E6E-F220D67B6B6D}" srcId="{0515428E-6D8B-4109-B1A7-D192C7212666}" destId="{6ED3CCCF-C6A6-4113-B230-F194C05FA68B}" srcOrd="1" destOrd="0" parTransId="{47AC86EC-7B3A-48C3-9665-3EDBE9372585}" sibTransId="{C7E4847B-1535-45BB-8C96-7E5F4FC6040B}"/>
    <dgm:cxn modelId="{53134E7E-9B10-4B8A-8D95-EC523DE43FCC}" type="presOf" srcId="{09FEB47E-0700-4494-8578-53066FE4A933}" destId="{C9983871-DB1A-4AED-95F1-0561CC062032}" srcOrd="0" destOrd="0" presId="urn:microsoft.com/office/officeart/2005/8/layout/process1"/>
    <dgm:cxn modelId="{E7ECF899-A39A-4801-99A0-85FF99B6C117}" type="presOf" srcId="{FCAE48A4-BEBB-4101-B425-46EB5F9130C8}" destId="{C16BA8CA-84EB-4F66-AC7B-3E3B742E8EAB}" srcOrd="1" destOrd="0" presId="urn:microsoft.com/office/officeart/2005/8/layout/process1"/>
    <dgm:cxn modelId="{A0FBAB9D-40C8-4080-BF88-BD6DA3332B66}" srcId="{0515428E-6D8B-4109-B1A7-D192C7212666}" destId="{F3312B99-16B3-42F5-82B3-3DAA99F4A591}" srcOrd="4" destOrd="0" parTransId="{59C0EED7-3C98-4387-BE95-2090D2C0FC82}" sibTransId="{09FEB47E-0700-4494-8578-53066FE4A933}"/>
    <dgm:cxn modelId="{C851A2AA-EECA-4AA7-A117-2B78D719C9D9}" srcId="{0515428E-6D8B-4109-B1A7-D192C7212666}" destId="{466324D8-8F09-4FEB-93B9-79C427C51D2B}" srcOrd="3" destOrd="0" parTransId="{79677FF8-863A-4B4C-90E8-C0D33EA2E7E1}" sibTransId="{A6EC70C6-04C6-4CD5-997C-4B17BCD784D6}"/>
    <dgm:cxn modelId="{90F0C3AC-7BDE-4D8F-B500-E80ACCA6A9D2}" type="presOf" srcId="{C7E4847B-1535-45BB-8C96-7E5F4FC6040B}" destId="{454B1DD5-0FF5-4D31-BCB3-2B07761AC680}" srcOrd="0" destOrd="0" presId="urn:microsoft.com/office/officeart/2005/8/layout/process1"/>
    <dgm:cxn modelId="{1519B7B2-FC3E-4A5F-A546-34B8B16A67D7}" srcId="{0515428E-6D8B-4109-B1A7-D192C7212666}" destId="{87EF85B4-60F5-4280-A6B7-D6E0D5561F00}" srcOrd="0" destOrd="0" parTransId="{FC7FF439-C6ED-4479-9A57-8F32A413B3F1}" sibTransId="{DB86738A-47BE-4603-8F06-9E33E92A9825}"/>
    <dgm:cxn modelId="{70ED93BC-EBF2-49F9-95BF-7CA74B705EE1}" type="presOf" srcId="{FCAE48A4-BEBB-4101-B425-46EB5F9130C8}" destId="{513D9856-0799-4DEC-811C-31E54D542BBA}" srcOrd="0" destOrd="0" presId="urn:microsoft.com/office/officeart/2005/8/layout/process1"/>
    <dgm:cxn modelId="{B09C1AD4-667F-4558-AA79-35CB82E1CECA}" type="presOf" srcId="{A6EC70C6-04C6-4CD5-997C-4B17BCD784D6}" destId="{A3B8A272-8C14-416A-B88A-383C766A34A1}" srcOrd="0" destOrd="0" presId="urn:microsoft.com/office/officeart/2005/8/layout/process1"/>
    <dgm:cxn modelId="{F1B5CFD9-7543-49FC-84DD-9EE6B0E4A53B}" type="presOf" srcId="{DB86738A-47BE-4603-8F06-9E33E92A9825}" destId="{7242D120-9303-4408-BF4F-948C6A45D4DD}" srcOrd="1" destOrd="0" presId="urn:microsoft.com/office/officeart/2005/8/layout/process1"/>
    <dgm:cxn modelId="{F6355BDA-F770-4FAE-89E2-DA464A7F02BA}" type="presOf" srcId="{6ED3CCCF-C6A6-4113-B230-F194C05FA68B}" destId="{5FB01718-548D-4A87-A31F-9C9F259088DD}" srcOrd="0" destOrd="0" presId="urn:microsoft.com/office/officeart/2005/8/layout/process1"/>
    <dgm:cxn modelId="{7A0BE3DD-E7F1-4BD8-87A3-0781C1E5786C}" type="presOf" srcId="{09FEB47E-0700-4494-8578-53066FE4A933}" destId="{EAC21698-99E9-42B9-B1F7-CE49E4946ECC}" srcOrd="1" destOrd="0" presId="urn:microsoft.com/office/officeart/2005/8/layout/process1"/>
    <dgm:cxn modelId="{2B843BE0-A9F1-4B83-9D68-A9F339AB88E4}" srcId="{0515428E-6D8B-4109-B1A7-D192C7212666}" destId="{1F414AC0-098C-45B9-826E-435182A63EE1}" srcOrd="2" destOrd="0" parTransId="{4D1DC48E-444D-4170-B8B5-BF257D49FBD3}" sibTransId="{FCAE48A4-BEBB-4101-B425-46EB5F9130C8}"/>
    <dgm:cxn modelId="{5E7B83F7-E4F9-44C8-A321-8B5377BBE78B}" type="presOf" srcId="{A6EC70C6-04C6-4CD5-997C-4B17BCD784D6}" destId="{0B6F75AC-3D35-473C-8891-9658A8C38B96}" srcOrd="1" destOrd="0" presId="urn:microsoft.com/office/officeart/2005/8/layout/process1"/>
    <dgm:cxn modelId="{7750F381-72A6-4FAA-A325-68F9DCCC8EA6}" type="presParOf" srcId="{DC60F37C-A09B-46C8-ABBE-8495ED1EB485}" destId="{2BA3E637-188F-4AC4-A9BD-033240903B57}" srcOrd="0" destOrd="0" presId="urn:microsoft.com/office/officeart/2005/8/layout/process1"/>
    <dgm:cxn modelId="{A8F85815-7D91-4BAD-8A66-855A374EAD26}" type="presParOf" srcId="{DC60F37C-A09B-46C8-ABBE-8495ED1EB485}" destId="{65ACC737-C6D6-46A4-B91A-DB6E8C0218C9}" srcOrd="1" destOrd="0" presId="urn:microsoft.com/office/officeart/2005/8/layout/process1"/>
    <dgm:cxn modelId="{9F312C13-E20B-4B95-B4AB-045AF73B5908}" type="presParOf" srcId="{65ACC737-C6D6-46A4-B91A-DB6E8C0218C9}" destId="{7242D120-9303-4408-BF4F-948C6A45D4DD}" srcOrd="0" destOrd="0" presId="urn:microsoft.com/office/officeart/2005/8/layout/process1"/>
    <dgm:cxn modelId="{4A48FE49-1528-4F81-98CD-E313BCE4B727}" type="presParOf" srcId="{DC60F37C-A09B-46C8-ABBE-8495ED1EB485}" destId="{5FB01718-548D-4A87-A31F-9C9F259088DD}" srcOrd="2" destOrd="0" presId="urn:microsoft.com/office/officeart/2005/8/layout/process1"/>
    <dgm:cxn modelId="{AF833503-6CC0-4522-B41B-12CA999650F6}" type="presParOf" srcId="{DC60F37C-A09B-46C8-ABBE-8495ED1EB485}" destId="{454B1DD5-0FF5-4D31-BCB3-2B07761AC680}" srcOrd="3" destOrd="0" presId="urn:microsoft.com/office/officeart/2005/8/layout/process1"/>
    <dgm:cxn modelId="{EBD52D6F-6C55-43B1-B66F-21AB6AC8DD4D}" type="presParOf" srcId="{454B1DD5-0FF5-4D31-BCB3-2B07761AC680}" destId="{E83532C6-C211-4FF9-BFA7-3BA6DA55D8BD}" srcOrd="0" destOrd="0" presId="urn:microsoft.com/office/officeart/2005/8/layout/process1"/>
    <dgm:cxn modelId="{766EDED3-4C33-4797-A15F-A5756FA10EF1}" type="presParOf" srcId="{DC60F37C-A09B-46C8-ABBE-8495ED1EB485}" destId="{8DE6918C-AA66-454B-9CA3-70018246AA9E}" srcOrd="4" destOrd="0" presId="urn:microsoft.com/office/officeart/2005/8/layout/process1"/>
    <dgm:cxn modelId="{4469D6B7-D0FE-40DF-9C32-F4A844EE7AB6}" type="presParOf" srcId="{DC60F37C-A09B-46C8-ABBE-8495ED1EB485}" destId="{513D9856-0799-4DEC-811C-31E54D542BBA}" srcOrd="5" destOrd="0" presId="urn:microsoft.com/office/officeart/2005/8/layout/process1"/>
    <dgm:cxn modelId="{32A00D1A-10B5-43BC-8D01-2584985A5672}" type="presParOf" srcId="{513D9856-0799-4DEC-811C-31E54D542BBA}" destId="{C16BA8CA-84EB-4F66-AC7B-3E3B742E8EAB}" srcOrd="0" destOrd="0" presId="urn:microsoft.com/office/officeart/2005/8/layout/process1"/>
    <dgm:cxn modelId="{45174225-9BA7-40E0-91C2-3DA7D8DE44D8}" type="presParOf" srcId="{DC60F37C-A09B-46C8-ABBE-8495ED1EB485}" destId="{CCA52B11-4E18-4A48-AB57-7BBE79258AAE}" srcOrd="6" destOrd="0" presId="urn:microsoft.com/office/officeart/2005/8/layout/process1"/>
    <dgm:cxn modelId="{FB19EFCF-844D-49C2-83BB-52ADA166CC57}" type="presParOf" srcId="{DC60F37C-A09B-46C8-ABBE-8495ED1EB485}" destId="{A3B8A272-8C14-416A-B88A-383C766A34A1}" srcOrd="7" destOrd="0" presId="urn:microsoft.com/office/officeart/2005/8/layout/process1"/>
    <dgm:cxn modelId="{E0FB6DF8-DCA5-441A-A45C-706093DD4F65}" type="presParOf" srcId="{A3B8A272-8C14-416A-B88A-383C766A34A1}" destId="{0B6F75AC-3D35-473C-8891-9658A8C38B96}" srcOrd="0" destOrd="0" presId="urn:microsoft.com/office/officeart/2005/8/layout/process1"/>
    <dgm:cxn modelId="{4925412C-2104-48D2-9977-4AAF2914BCE0}" type="presParOf" srcId="{DC60F37C-A09B-46C8-ABBE-8495ED1EB485}" destId="{5525B02E-470A-4CF6-8C01-99EB30A674AC}" srcOrd="8" destOrd="0" presId="urn:microsoft.com/office/officeart/2005/8/layout/process1"/>
    <dgm:cxn modelId="{E6D17C61-AA9A-4DC7-9DE3-46C0DEAC648F}" type="presParOf" srcId="{DC60F37C-A09B-46C8-ABBE-8495ED1EB485}" destId="{C9983871-DB1A-4AED-95F1-0561CC062032}" srcOrd="9" destOrd="0" presId="urn:microsoft.com/office/officeart/2005/8/layout/process1"/>
    <dgm:cxn modelId="{7606A8F1-D46E-4104-9EE5-76788B7D5E2D}" type="presParOf" srcId="{C9983871-DB1A-4AED-95F1-0561CC062032}" destId="{EAC21698-99E9-42B9-B1F7-CE49E4946ECC}" srcOrd="0" destOrd="0" presId="urn:microsoft.com/office/officeart/2005/8/layout/process1"/>
    <dgm:cxn modelId="{A9DD1A75-FC81-4412-BF0D-1BDD03235126}" type="presParOf" srcId="{DC60F37C-A09B-46C8-ABBE-8495ED1EB485}" destId="{0E82F9AD-98C9-4E3E-9848-B39A43702D4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E2318D-F815-493A-88BC-FADE8643104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3C20E9-7D5F-49C2-B1C0-77EA522ABB23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Build the model </a:t>
          </a:r>
          <a:endParaRPr lang="en-US" dirty="0"/>
        </a:p>
      </dgm:t>
    </dgm:pt>
    <dgm:pt modelId="{753A2260-09D3-4BD0-8863-9DE675E48402}" type="parTrans" cxnId="{4F6CF293-8172-447C-954F-843D347BCA00}">
      <dgm:prSet/>
      <dgm:spPr/>
      <dgm:t>
        <a:bodyPr/>
        <a:lstStyle/>
        <a:p>
          <a:endParaRPr lang="en-US"/>
        </a:p>
      </dgm:t>
    </dgm:pt>
    <dgm:pt modelId="{F80477F9-BC31-4142-9D43-B45E03A7A88C}" type="sibTrans" cxnId="{4F6CF293-8172-447C-954F-843D347BCA00}">
      <dgm:prSet/>
      <dgm:spPr/>
      <dgm:t>
        <a:bodyPr/>
        <a:lstStyle/>
        <a:p>
          <a:endParaRPr lang="en-US"/>
        </a:p>
      </dgm:t>
    </dgm:pt>
    <dgm:pt modelId="{C97394BC-4527-4EEF-958C-4249F0B9AEAB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Create column for the class</a:t>
          </a:r>
          <a:endParaRPr lang="en-US" dirty="0"/>
        </a:p>
      </dgm:t>
    </dgm:pt>
    <dgm:pt modelId="{266D95C8-0E61-425F-AA88-CEFD33641A8E}" type="parTrans" cxnId="{6A2FD76B-9B36-401B-B2C3-AF2DA82EDE7F}">
      <dgm:prSet/>
      <dgm:spPr/>
      <dgm:t>
        <a:bodyPr/>
        <a:lstStyle/>
        <a:p>
          <a:endParaRPr lang="en-US"/>
        </a:p>
      </dgm:t>
    </dgm:pt>
    <dgm:pt modelId="{337B3E92-1197-493F-BC57-A8C52CB23360}" type="sibTrans" cxnId="{6A2FD76B-9B36-401B-B2C3-AF2DA82EDE7F}">
      <dgm:prSet/>
      <dgm:spPr/>
      <dgm:t>
        <a:bodyPr/>
        <a:lstStyle/>
        <a:p>
          <a:endParaRPr lang="en-US"/>
        </a:p>
      </dgm:t>
    </dgm:pt>
    <dgm:pt modelId="{5D6939D2-0C4C-4D88-8716-B999E41D658D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Standardize the data</a:t>
          </a:r>
          <a:endParaRPr lang="en-US" dirty="0"/>
        </a:p>
      </dgm:t>
    </dgm:pt>
    <dgm:pt modelId="{F37061DD-1325-4FC4-8A4B-2759DEA23A4A}" type="parTrans" cxnId="{4396AB2B-F8F9-4209-881E-00C04640C593}">
      <dgm:prSet/>
      <dgm:spPr/>
      <dgm:t>
        <a:bodyPr/>
        <a:lstStyle/>
        <a:p>
          <a:endParaRPr lang="en-US"/>
        </a:p>
      </dgm:t>
    </dgm:pt>
    <dgm:pt modelId="{B47EF7C8-B669-4EDA-94E5-21F7846FD10B}" type="sibTrans" cxnId="{4396AB2B-F8F9-4209-881E-00C04640C593}">
      <dgm:prSet/>
      <dgm:spPr/>
      <dgm:t>
        <a:bodyPr/>
        <a:lstStyle/>
        <a:p>
          <a:endParaRPr lang="en-US"/>
        </a:p>
      </dgm:t>
    </dgm:pt>
    <dgm:pt modelId="{A9C3EB24-DECB-4EA3-800D-23A6F05A5B92}">
      <dgm:prSet phldrT="[Text]" phldr="0"/>
      <dgm:spPr/>
      <dgm:t>
        <a:bodyPr/>
        <a:lstStyle/>
        <a:p>
          <a:pPr rtl="0"/>
          <a:r>
            <a:rPr lang="en-US" dirty="0" err="1">
              <a:latin typeface="Calibri Light" panose="020F0302020204030204"/>
            </a:rPr>
            <a:t>Splite</a:t>
          </a:r>
          <a:r>
            <a:rPr lang="en-US" dirty="0">
              <a:latin typeface="Calibri Light" panose="020F0302020204030204"/>
            </a:rPr>
            <a:t> data into train and testing sets</a:t>
          </a:r>
          <a:endParaRPr lang="en-US" dirty="0"/>
        </a:p>
      </dgm:t>
    </dgm:pt>
    <dgm:pt modelId="{0F2B0A48-1E7C-47F5-8FD0-57D0868BABBF}" type="parTrans" cxnId="{A89D967A-8866-4EE6-9701-8A069B2BD6C8}">
      <dgm:prSet/>
      <dgm:spPr/>
      <dgm:t>
        <a:bodyPr/>
        <a:lstStyle/>
        <a:p>
          <a:endParaRPr lang="en-US"/>
        </a:p>
      </dgm:t>
    </dgm:pt>
    <dgm:pt modelId="{DB0D4307-36D4-4CC6-8010-BC3D7B5A6025}" type="sibTrans" cxnId="{A89D967A-8866-4EE6-9701-8A069B2BD6C8}">
      <dgm:prSet/>
      <dgm:spPr/>
      <dgm:t>
        <a:bodyPr/>
        <a:lstStyle/>
        <a:p>
          <a:endParaRPr lang="en-US"/>
        </a:p>
      </dgm:t>
    </dgm:pt>
    <dgm:pt modelId="{EC02133F-08C1-4844-8C8E-3424B7F784E2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Build </a:t>
          </a:r>
          <a:r>
            <a:rPr lang="en-US" dirty="0" err="1">
              <a:latin typeface="Calibri Light" panose="020F0302020204030204"/>
            </a:rPr>
            <a:t>GridServicCV</a:t>
          </a:r>
          <a:r>
            <a:rPr lang="en-US" dirty="0">
              <a:latin typeface="Calibri Light" panose="020F0302020204030204"/>
            </a:rPr>
            <a:t> model and fit the data</a:t>
          </a:r>
          <a:endParaRPr lang="en-US" dirty="0"/>
        </a:p>
      </dgm:t>
    </dgm:pt>
    <dgm:pt modelId="{924454BC-96E8-47C4-B070-FC4EAFA73DB5}" type="parTrans" cxnId="{BC4E0CD5-9E36-4C37-B101-CA748A8B6ECA}">
      <dgm:prSet/>
      <dgm:spPr/>
      <dgm:t>
        <a:bodyPr/>
        <a:lstStyle/>
        <a:p>
          <a:endParaRPr lang="en-US"/>
        </a:p>
      </dgm:t>
    </dgm:pt>
    <dgm:pt modelId="{42CF7071-7AA5-461B-8040-9DF5B50931C9}" type="sibTrans" cxnId="{BC4E0CD5-9E36-4C37-B101-CA748A8B6ECA}">
      <dgm:prSet/>
      <dgm:spPr/>
      <dgm:t>
        <a:bodyPr/>
        <a:lstStyle/>
        <a:p>
          <a:endParaRPr lang="en-US"/>
        </a:p>
      </dgm:t>
    </dgm:pt>
    <dgm:pt modelId="{8D00DF1C-8F04-4C41-8276-ABA085C24985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Evaluate the model</a:t>
          </a:r>
          <a:endParaRPr lang="en-US" dirty="0"/>
        </a:p>
      </dgm:t>
    </dgm:pt>
    <dgm:pt modelId="{317FC68B-04BE-4996-AFF5-311C795C14D0}" type="parTrans" cxnId="{E492F09C-9631-4080-BCA1-5D9E944BE89C}">
      <dgm:prSet/>
      <dgm:spPr/>
      <dgm:t>
        <a:bodyPr/>
        <a:lstStyle/>
        <a:p>
          <a:endParaRPr lang="en-US"/>
        </a:p>
      </dgm:t>
    </dgm:pt>
    <dgm:pt modelId="{0C92B83F-7139-4F01-8D79-247B621B1351}" type="sibTrans" cxnId="{E492F09C-9631-4080-BCA1-5D9E944BE89C}">
      <dgm:prSet/>
      <dgm:spPr/>
      <dgm:t>
        <a:bodyPr/>
        <a:lstStyle/>
        <a:p>
          <a:endParaRPr lang="en-US"/>
        </a:p>
      </dgm:t>
    </dgm:pt>
    <dgm:pt modelId="{36A47CAB-5F42-4A90-B9B7-D229CD70E453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Calculate the accuracies</a:t>
          </a:r>
          <a:endParaRPr lang="en-US" dirty="0"/>
        </a:p>
      </dgm:t>
    </dgm:pt>
    <dgm:pt modelId="{7D48071E-2B2E-421C-B779-0A80596160D9}" type="parTrans" cxnId="{EDEF99BA-EFAE-4062-94C1-E3712B19AF7C}">
      <dgm:prSet/>
      <dgm:spPr/>
      <dgm:t>
        <a:bodyPr/>
        <a:lstStyle/>
        <a:p>
          <a:endParaRPr lang="en-US"/>
        </a:p>
      </dgm:t>
    </dgm:pt>
    <dgm:pt modelId="{E8952C9C-1E3A-4558-BE89-BE7FCB08EEF1}" type="sibTrans" cxnId="{EDEF99BA-EFAE-4062-94C1-E3712B19AF7C}">
      <dgm:prSet/>
      <dgm:spPr/>
      <dgm:t>
        <a:bodyPr/>
        <a:lstStyle/>
        <a:p>
          <a:endParaRPr lang="en-US"/>
        </a:p>
      </dgm:t>
    </dgm:pt>
    <dgm:pt modelId="{1624B9D4-880B-49F6-806A-01F25F50DB2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Calculate the confusion amtrixes</a:t>
          </a:r>
          <a:endParaRPr lang="en-US" dirty="0"/>
        </a:p>
      </dgm:t>
    </dgm:pt>
    <dgm:pt modelId="{5E738410-D8CC-4F56-A8EF-8322D193CCC9}" type="parTrans" cxnId="{6D12E8C7-147D-4902-8319-AC8CE97BC059}">
      <dgm:prSet/>
      <dgm:spPr/>
      <dgm:t>
        <a:bodyPr/>
        <a:lstStyle/>
        <a:p>
          <a:endParaRPr lang="en-US"/>
        </a:p>
      </dgm:t>
    </dgm:pt>
    <dgm:pt modelId="{84649631-726C-43F9-8E3A-9E20A495A471}" type="sibTrans" cxnId="{6D12E8C7-147D-4902-8319-AC8CE97BC059}">
      <dgm:prSet/>
      <dgm:spPr/>
      <dgm:t>
        <a:bodyPr/>
        <a:lstStyle/>
        <a:p>
          <a:endParaRPr lang="en-US"/>
        </a:p>
      </dgm:t>
    </dgm:pt>
    <dgm:pt modelId="{D72F3EC8-CA74-4341-BB2B-A3997BBA33D3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Plot the results</a:t>
          </a:r>
          <a:endParaRPr lang="en-US" dirty="0"/>
        </a:p>
      </dgm:t>
    </dgm:pt>
    <dgm:pt modelId="{7AE33CDD-891E-48B5-8BEF-AE6EA597FB08}" type="parTrans" cxnId="{41EAFF65-783C-4F44-8579-9667F4B6BE09}">
      <dgm:prSet/>
      <dgm:spPr/>
      <dgm:t>
        <a:bodyPr/>
        <a:lstStyle/>
        <a:p>
          <a:endParaRPr lang="en-US"/>
        </a:p>
      </dgm:t>
    </dgm:pt>
    <dgm:pt modelId="{D4BDF792-06E7-4673-8A9C-673C4FCEF19F}" type="sibTrans" cxnId="{41EAFF65-783C-4F44-8579-9667F4B6BE09}">
      <dgm:prSet/>
      <dgm:spPr/>
      <dgm:t>
        <a:bodyPr/>
        <a:lstStyle/>
        <a:p>
          <a:endParaRPr lang="en-US"/>
        </a:p>
      </dgm:t>
    </dgm:pt>
    <dgm:pt modelId="{830E7CC1-9399-4445-A60D-4421171537D1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Find the optimal model</a:t>
          </a:r>
        </a:p>
      </dgm:t>
    </dgm:pt>
    <dgm:pt modelId="{DF34EC40-4054-485E-8F98-CA1AB86F9AFF}" type="parTrans" cxnId="{D593360C-98D6-4C00-90C5-143EF31A68F3}">
      <dgm:prSet/>
      <dgm:spPr/>
    </dgm:pt>
    <dgm:pt modelId="{D46F1571-E3E8-4F7E-9BC8-40504FF347FC}" type="sibTrans" cxnId="{D593360C-98D6-4C00-90C5-143EF31A68F3}">
      <dgm:prSet/>
      <dgm:spPr/>
    </dgm:pt>
    <dgm:pt modelId="{3DE0A272-60A3-473E-B26C-0DF04B41A1F7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Find hyperparameters for the model with the best accuracy</a:t>
          </a:r>
        </a:p>
      </dgm:t>
    </dgm:pt>
    <dgm:pt modelId="{BAABFBF8-91E3-47EB-8487-9A5278A105AC}" type="parTrans" cxnId="{554853C6-ACEF-4F6E-9F34-694C80A9278A}">
      <dgm:prSet/>
      <dgm:spPr/>
    </dgm:pt>
    <dgm:pt modelId="{1F2E24A6-E22F-4AF9-8481-BE86A1B0A113}" type="sibTrans" cxnId="{554853C6-ACEF-4F6E-9F34-694C80A9278A}">
      <dgm:prSet/>
      <dgm:spPr/>
    </dgm:pt>
    <dgm:pt modelId="{CA2AE895-95A2-488C-B97B-85116A598F4C}" type="pres">
      <dgm:prSet presAssocID="{F2E2318D-F815-493A-88BC-FADE86431040}" presName="linearFlow" presStyleCnt="0">
        <dgm:presLayoutVars>
          <dgm:dir/>
          <dgm:animLvl val="lvl"/>
          <dgm:resizeHandles val="exact"/>
        </dgm:presLayoutVars>
      </dgm:prSet>
      <dgm:spPr/>
    </dgm:pt>
    <dgm:pt modelId="{01B76963-2BA3-4129-8A56-8AC70FFFC0A1}" type="pres">
      <dgm:prSet presAssocID="{2B3C20E9-7D5F-49C2-B1C0-77EA522ABB23}" presName="composite" presStyleCnt="0"/>
      <dgm:spPr/>
    </dgm:pt>
    <dgm:pt modelId="{37B63BE9-55D5-4CFD-9EB7-74A22E05B1CD}" type="pres">
      <dgm:prSet presAssocID="{2B3C20E9-7D5F-49C2-B1C0-77EA522ABB2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57BA122-E8BC-4E7A-9923-66BC3147B259}" type="pres">
      <dgm:prSet presAssocID="{2B3C20E9-7D5F-49C2-B1C0-77EA522ABB23}" presName="descendantText" presStyleLbl="alignAcc1" presStyleIdx="0" presStyleCnt="3">
        <dgm:presLayoutVars>
          <dgm:bulletEnabled val="1"/>
        </dgm:presLayoutVars>
      </dgm:prSet>
      <dgm:spPr/>
    </dgm:pt>
    <dgm:pt modelId="{01635D69-6FFC-4912-9BEC-F5C9CA84BB85}" type="pres">
      <dgm:prSet presAssocID="{F80477F9-BC31-4142-9D43-B45E03A7A88C}" presName="sp" presStyleCnt="0"/>
      <dgm:spPr/>
    </dgm:pt>
    <dgm:pt modelId="{6B73E36A-6871-4535-A4A9-12FB5EBE85E9}" type="pres">
      <dgm:prSet presAssocID="{8D00DF1C-8F04-4C41-8276-ABA085C24985}" presName="composite" presStyleCnt="0"/>
      <dgm:spPr/>
    </dgm:pt>
    <dgm:pt modelId="{91422C2A-97A8-4240-9AE0-DD835DDAF78C}" type="pres">
      <dgm:prSet presAssocID="{8D00DF1C-8F04-4C41-8276-ABA085C2498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46CE9C66-2AE5-4DF1-B189-92FF28B411F7}" type="pres">
      <dgm:prSet presAssocID="{8D00DF1C-8F04-4C41-8276-ABA085C24985}" presName="descendantText" presStyleLbl="alignAcc1" presStyleIdx="1" presStyleCnt="3">
        <dgm:presLayoutVars>
          <dgm:bulletEnabled val="1"/>
        </dgm:presLayoutVars>
      </dgm:prSet>
      <dgm:spPr/>
    </dgm:pt>
    <dgm:pt modelId="{2E455AE0-32F8-45B7-97E0-3F050A92BBCE}" type="pres">
      <dgm:prSet presAssocID="{0C92B83F-7139-4F01-8D79-247B621B1351}" presName="sp" presStyleCnt="0"/>
      <dgm:spPr/>
    </dgm:pt>
    <dgm:pt modelId="{49212C0B-92BC-4289-8F08-8BA91F561964}" type="pres">
      <dgm:prSet presAssocID="{830E7CC1-9399-4445-A60D-4421171537D1}" presName="composite" presStyleCnt="0"/>
      <dgm:spPr/>
    </dgm:pt>
    <dgm:pt modelId="{58EB9495-38D6-46F2-BC9C-1F9177EF4718}" type="pres">
      <dgm:prSet presAssocID="{830E7CC1-9399-4445-A60D-4421171537D1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3AAE41B-D6D1-4A97-9BE0-49752B21D90A}" type="pres">
      <dgm:prSet presAssocID="{830E7CC1-9399-4445-A60D-4421171537D1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2B60A07-2702-49C6-9426-F4AC5D51196F}" type="presOf" srcId="{2B3C20E9-7D5F-49C2-B1C0-77EA522ABB23}" destId="{37B63BE9-55D5-4CFD-9EB7-74A22E05B1CD}" srcOrd="0" destOrd="0" presId="urn:microsoft.com/office/officeart/2005/8/layout/chevron2"/>
    <dgm:cxn modelId="{A9079309-C860-4C4A-894C-6DF7D8DA1A71}" type="presOf" srcId="{5D6939D2-0C4C-4D88-8716-B999E41D658D}" destId="{657BA122-E8BC-4E7A-9923-66BC3147B259}" srcOrd="0" destOrd="1" presId="urn:microsoft.com/office/officeart/2005/8/layout/chevron2"/>
    <dgm:cxn modelId="{D593360C-98D6-4C00-90C5-143EF31A68F3}" srcId="{F2E2318D-F815-493A-88BC-FADE86431040}" destId="{830E7CC1-9399-4445-A60D-4421171537D1}" srcOrd="2" destOrd="0" parTransId="{DF34EC40-4054-485E-8F98-CA1AB86F9AFF}" sibTransId="{D46F1571-E3E8-4F7E-9BC8-40504FF347FC}"/>
    <dgm:cxn modelId="{4396AB2B-F8F9-4209-881E-00C04640C593}" srcId="{2B3C20E9-7D5F-49C2-B1C0-77EA522ABB23}" destId="{5D6939D2-0C4C-4D88-8716-B999E41D658D}" srcOrd="1" destOrd="0" parTransId="{F37061DD-1325-4FC4-8A4B-2759DEA23A4A}" sibTransId="{B47EF7C8-B669-4EDA-94E5-21F7846FD10B}"/>
    <dgm:cxn modelId="{ACCBDA36-0808-44A8-91C9-0935C6E3DF5C}" type="presOf" srcId="{EC02133F-08C1-4844-8C8E-3424B7F784E2}" destId="{657BA122-E8BC-4E7A-9923-66BC3147B259}" srcOrd="0" destOrd="3" presId="urn:microsoft.com/office/officeart/2005/8/layout/chevron2"/>
    <dgm:cxn modelId="{41EAFF65-783C-4F44-8579-9667F4B6BE09}" srcId="{8D00DF1C-8F04-4C41-8276-ABA085C24985}" destId="{D72F3EC8-CA74-4341-BB2B-A3997BBA33D3}" srcOrd="2" destOrd="0" parTransId="{7AE33CDD-891E-48B5-8BEF-AE6EA597FB08}" sibTransId="{D4BDF792-06E7-4673-8A9C-673C4FCEF19F}"/>
    <dgm:cxn modelId="{6A2FD76B-9B36-401B-B2C3-AF2DA82EDE7F}" srcId="{2B3C20E9-7D5F-49C2-B1C0-77EA522ABB23}" destId="{C97394BC-4527-4EEF-958C-4249F0B9AEAB}" srcOrd="0" destOrd="0" parTransId="{266D95C8-0E61-425F-AA88-CEFD33641A8E}" sibTransId="{337B3E92-1197-493F-BC57-A8C52CB23360}"/>
    <dgm:cxn modelId="{A89D967A-8866-4EE6-9701-8A069B2BD6C8}" srcId="{2B3C20E9-7D5F-49C2-B1C0-77EA522ABB23}" destId="{A9C3EB24-DECB-4EA3-800D-23A6F05A5B92}" srcOrd="2" destOrd="0" parTransId="{0F2B0A48-1E7C-47F5-8FD0-57D0868BABBF}" sibTransId="{DB0D4307-36D4-4CC6-8010-BC3D7B5A6025}"/>
    <dgm:cxn modelId="{27200B7D-CDDA-4A48-B9F6-D0B80D3AEA9C}" type="presOf" srcId="{8D00DF1C-8F04-4C41-8276-ABA085C24985}" destId="{91422C2A-97A8-4240-9AE0-DD835DDAF78C}" srcOrd="0" destOrd="0" presId="urn:microsoft.com/office/officeart/2005/8/layout/chevron2"/>
    <dgm:cxn modelId="{C3E8D87D-D9D0-4348-90AF-607E543D6C23}" type="presOf" srcId="{D72F3EC8-CA74-4341-BB2B-A3997BBA33D3}" destId="{46CE9C66-2AE5-4DF1-B189-92FF28B411F7}" srcOrd="0" destOrd="2" presId="urn:microsoft.com/office/officeart/2005/8/layout/chevron2"/>
    <dgm:cxn modelId="{AA3E658D-27EA-473B-9FCC-0762BA5FE264}" type="presOf" srcId="{F2E2318D-F815-493A-88BC-FADE86431040}" destId="{CA2AE895-95A2-488C-B97B-85116A598F4C}" srcOrd="0" destOrd="0" presId="urn:microsoft.com/office/officeart/2005/8/layout/chevron2"/>
    <dgm:cxn modelId="{E9860993-A56C-47E2-9230-8D15BCFE4799}" type="presOf" srcId="{A9C3EB24-DECB-4EA3-800D-23A6F05A5B92}" destId="{657BA122-E8BC-4E7A-9923-66BC3147B259}" srcOrd="0" destOrd="2" presId="urn:microsoft.com/office/officeart/2005/8/layout/chevron2"/>
    <dgm:cxn modelId="{4F6CF293-8172-447C-954F-843D347BCA00}" srcId="{F2E2318D-F815-493A-88BC-FADE86431040}" destId="{2B3C20E9-7D5F-49C2-B1C0-77EA522ABB23}" srcOrd="0" destOrd="0" parTransId="{753A2260-09D3-4BD0-8863-9DE675E48402}" sibTransId="{F80477F9-BC31-4142-9D43-B45E03A7A88C}"/>
    <dgm:cxn modelId="{61663795-5BA2-4283-A296-51E6CC30915E}" type="presOf" srcId="{3DE0A272-60A3-473E-B26C-0DF04B41A1F7}" destId="{D3AAE41B-D6D1-4A97-9BE0-49752B21D90A}" srcOrd="0" destOrd="0" presId="urn:microsoft.com/office/officeart/2005/8/layout/chevron2"/>
    <dgm:cxn modelId="{E492F09C-9631-4080-BCA1-5D9E944BE89C}" srcId="{F2E2318D-F815-493A-88BC-FADE86431040}" destId="{8D00DF1C-8F04-4C41-8276-ABA085C24985}" srcOrd="1" destOrd="0" parTransId="{317FC68B-04BE-4996-AFF5-311C795C14D0}" sibTransId="{0C92B83F-7139-4F01-8D79-247B621B1351}"/>
    <dgm:cxn modelId="{EDEF99BA-EFAE-4062-94C1-E3712B19AF7C}" srcId="{8D00DF1C-8F04-4C41-8276-ABA085C24985}" destId="{36A47CAB-5F42-4A90-B9B7-D229CD70E453}" srcOrd="0" destOrd="0" parTransId="{7D48071E-2B2E-421C-B779-0A80596160D9}" sibTransId="{E8952C9C-1E3A-4558-BE89-BE7FCB08EEF1}"/>
    <dgm:cxn modelId="{554853C6-ACEF-4F6E-9F34-694C80A9278A}" srcId="{830E7CC1-9399-4445-A60D-4421171537D1}" destId="{3DE0A272-60A3-473E-B26C-0DF04B41A1F7}" srcOrd="0" destOrd="0" parTransId="{BAABFBF8-91E3-47EB-8487-9A5278A105AC}" sibTransId="{1F2E24A6-E22F-4AF9-8481-BE86A1B0A113}"/>
    <dgm:cxn modelId="{D17F1DC7-9FAB-437D-B4B5-7072BAFECA3F}" type="presOf" srcId="{1624B9D4-880B-49F6-806A-01F25F50DB21}" destId="{46CE9C66-2AE5-4DF1-B189-92FF28B411F7}" srcOrd="0" destOrd="1" presId="urn:microsoft.com/office/officeart/2005/8/layout/chevron2"/>
    <dgm:cxn modelId="{33DCBBC7-83F8-4361-9E0B-EAEB3AF8BC50}" type="presOf" srcId="{830E7CC1-9399-4445-A60D-4421171537D1}" destId="{58EB9495-38D6-46F2-BC9C-1F9177EF4718}" srcOrd="0" destOrd="0" presId="urn:microsoft.com/office/officeart/2005/8/layout/chevron2"/>
    <dgm:cxn modelId="{6D12E8C7-147D-4902-8319-AC8CE97BC059}" srcId="{8D00DF1C-8F04-4C41-8276-ABA085C24985}" destId="{1624B9D4-880B-49F6-806A-01F25F50DB21}" srcOrd="1" destOrd="0" parTransId="{5E738410-D8CC-4F56-A8EF-8322D193CCC9}" sibTransId="{84649631-726C-43F9-8E3A-9E20A495A471}"/>
    <dgm:cxn modelId="{BC4E0CD5-9E36-4C37-B101-CA748A8B6ECA}" srcId="{2B3C20E9-7D5F-49C2-B1C0-77EA522ABB23}" destId="{EC02133F-08C1-4844-8C8E-3424B7F784E2}" srcOrd="3" destOrd="0" parTransId="{924454BC-96E8-47C4-B070-FC4EAFA73DB5}" sibTransId="{42CF7071-7AA5-461B-8040-9DF5B50931C9}"/>
    <dgm:cxn modelId="{4E0C1CE7-08C2-416A-BDC1-BE5590DBE5A2}" type="presOf" srcId="{C97394BC-4527-4EEF-958C-4249F0B9AEAB}" destId="{657BA122-E8BC-4E7A-9923-66BC3147B259}" srcOrd="0" destOrd="0" presId="urn:microsoft.com/office/officeart/2005/8/layout/chevron2"/>
    <dgm:cxn modelId="{050CC8F2-3461-498A-9481-FB37C5530B04}" type="presOf" srcId="{36A47CAB-5F42-4A90-B9B7-D229CD70E453}" destId="{46CE9C66-2AE5-4DF1-B189-92FF28B411F7}" srcOrd="0" destOrd="0" presId="urn:microsoft.com/office/officeart/2005/8/layout/chevron2"/>
    <dgm:cxn modelId="{5C3D494A-09F5-4F39-93E1-ABE9316C7B00}" type="presParOf" srcId="{CA2AE895-95A2-488C-B97B-85116A598F4C}" destId="{01B76963-2BA3-4129-8A56-8AC70FFFC0A1}" srcOrd="0" destOrd="0" presId="urn:microsoft.com/office/officeart/2005/8/layout/chevron2"/>
    <dgm:cxn modelId="{A6AB50AA-B882-4453-829E-6D0A94D61398}" type="presParOf" srcId="{01B76963-2BA3-4129-8A56-8AC70FFFC0A1}" destId="{37B63BE9-55D5-4CFD-9EB7-74A22E05B1CD}" srcOrd="0" destOrd="0" presId="urn:microsoft.com/office/officeart/2005/8/layout/chevron2"/>
    <dgm:cxn modelId="{06D1529A-9750-4560-9A72-D917596CB71E}" type="presParOf" srcId="{01B76963-2BA3-4129-8A56-8AC70FFFC0A1}" destId="{657BA122-E8BC-4E7A-9923-66BC3147B259}" srcOrd="1" destOrd="0" presId="urn:microsoft.com/office/officeart/2005/8/layout/chevron2"/>
    <dgm:cxn modelId="{85776D01-6E25-4187-90FB-253FA181C4E2}" type="presParOf" srcId="{CA2AE895-95A2-488C-B97B-85116A598F4C}" destId="{01635D69-6FFC-4912-9BEC-F5C9CA84BB85}" srcOrd="1" destOrd="0" presId="urn:microsoft.com/office/officeart/2005/8/layout/chevron2"/>
    <dgm:cxn modelId="{13F21F3B-1C34-4915-99B6-8C73BE4B6E60}" type="presParOf" srcId="{CA2AE895-95A2-488C-B97B-85116A598F4C}" destId="{6B73E36A-6871-4535-A4A9-12FB5EBE85E9}" srcOrd="2" destOrd="0" presId="urn:microsoft.com/office/officeart/2005/8/layout/chevron2"/>
    <dgm:cxn modelId="{C1D325A2-BFF9-44C0-8B53-BD85ECE0919E}" type="presParOf" srcId="{6B73E36A-6871-4535-A4A9-12FB5EBE85E9}" destId="{91422C2A-97A8-4240-9AE0-DD835DDAF78C}" srcOrd="0" destOrd="0" presId="urn:microsoft.com/office/officeart/2005/8/layout/chevron2"/>
    <dgm:cxn modelId="{E1996417-CC4D-4D17-B078-3305ED97F196}" type="presParOf" srcId="{6B73E36A-6871-4535-A4A9-12FB5EBE85E9}" destId="{46CE9C66-2AE5-4DF1-B189-92FF28B411F7}" srcOrd="1" destOrd="0" presId="urn:microsoft.com/office/officeart/2005/8/layout/chevron2"/>
    <dgm:cxn modelId="{B6296489-1DA1-409D-BD3D-858BC7A733BE}" type="presParOf" srcId="{CA2AE895-95A2-488C-B97B-85116A598F4C}" destId="{2E455AE0-32F8-45B7-97E0-3F050A92BBCE}" srcOrd="3" destOrd="0" presId="urn:microsoft.com/office/officeart/2005/8/layout/chevron2"/>
    <dgm:cxn modelId="{8A2C4C0D-AEE4-4994-B6A3-134CDB854A11}" type="presParOf" srcId="{CA2AE895-95A2-488C-B97B-85116A598F4C}" destId="{49212C0B-92BC-4289-8F08-8BA91F561964}" srcOrd="4" destOrd="0" presId="urn:microsoft.com/office/officeart/2005/8/layout/chevron2"/>
    <dgm:cxn modelId="{9AFD6D78-9709-4BEC-B2FB-DCC83E663DF2}" type="presParOf" srcId="{49212C0B-92BC-4289-8F08-8BA91F561964}" destId="{58EB9495-38D6-46F2-BC9C-1F9177EF4718}" srcOrd="0" destOrd="0" presId="urn:microsoft.com/office/officeart/2005/8/layout/chevron2"/>
    <dgm:cxn modelId="{83C963D4-1CC8-4FD2-921A-92AFDE256D42}" type="presParOf" srcId="{49212C0B-92BC-4289-8F08-8BA91F561964}" destId="{D3AAE41B-D6D1-4A97-9BE0-49752B21D90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A3E637-188F-4AC4-A9BD-033240903B57}">
      <dsp:nvSpPr>
        <dsp:cNvPr id="0" name=""/>
        <dsp:cNvSpPr/>
      </dsp:nvSpPr>
      <dsp:spPr>
        <a:xfrm>
          <a:off x="0" y="2202075"/>
          <a:ext cx="1367038" cy="1636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 Light" panose="020F0302020204030204"/>
            </a:rPr>
            <a:t>Check for null values</a:t>
          </a:r>
          <a:endParaRPr lang="en-US" sz="1700" kern="1200" dirty="0"/>
        </a:p>
      </dsp:txBody>
      <dsp:txXfrm>
        <a:off x="40039" y="2242114"/>
        <a:ext cx="1286960" cy="1555962"/>
      </dsp:txXfrm>
    </dsp:sp>
    <dsp:sp modelId="{65ACC737-C6D6-46A4-B91A-DB6E8C0218C9}">
      <dsp:nvSpPr>
        <dsp:cNvPr id="0" name=""/>
        <dsp:cNvSpPr/>
      </dsp:nvSpPr>
      <dsp:spPr>
        <a:xfrm>
          <a:off x="1503742" y="2850582"/>
          <a:ext cx="289812" cy="3390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03742" y="2918387"/>
        <a:ext cx="202868" cy="203415"/>
      </dsp:txXfrm>
    </dsp:sp>
    <dsp:sp modelId="{5FB01718-548D-4A87-A31F-9C9F259088DD}">
      <dsp:nvSpPr>
        <dsp:cNvPr id="0" name=""/>
        <dsp:cNvSpPr/>
      </dsp:nvSpPr>
      <dsp:spPr>
        <a:xfrm>
          <a:off x="1913854" y="2202075"/>
          <a:ext cx="1367038" cy="1636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 Light" panose="020F0302020204030204"/>
            </a:rPr>
            <a:t>Calculate the number of launches on each site</a:t>
          </a:r>
          <a:endParaRPr lang="en-US" sz="1700" kern="1200" dirty="0"/>
        </a:p>
      </dsp:txBody>
      <dsp:txXfrm>
        <a:off x="1953893" y="2242114"/>
        <a:ext cx="1286960" cy="1555962"/>
      </dsp:txXfrm>
    </dsp:sp>
    <dsp:sp modelId="{454B1DD5-0FF5-4D31-BCB3-2B07761AC680}">
      <dsp:nvSpPr>
        <dsp:cNvPr id="0" name=""/>
        <dsp:cNvSpPr/>
      </dsp:nvSpPr>
      <dsp:spPr>
        <a:xfrm>
          <a:off x="3417596" y="2850582"/>
          <a:ext cx="289812" cy="3390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417596" y="2918387"/>
        <a:ext cx="202868" cy="203415"/>
      </dsp:txXfrm>
    </dsp:sp>
    <dsp:sp modelId="{8DE6918C-AA66-454B-9CA3-70018246AA9E}">
      <dsp:nvSpPr>
        <dsp:cNvPr id="0" name=""/>
        <dsp:cNvSpPr/>
      </dsp:nvSpPr>
      <dsp:spPr>
        <a:xfrm>
          <a:off x="3827708" y="2202075"/>
          <a:ext cx="1367038" cy="1636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 Light" panose="020F0302020204030204"/>
            </a:rPr>
            <a:t>Calculate the number and occurrence of each orbit</a:t>
          </a:r>
          <a:endParaRPr lang="en-US" sz="1700" kern="1200" dirty="0"/>
        </a:p>
      </dsp:txBody>
      <dsp:txXfrm>
        <a:off x="3867747" y="2242114"/>
        <a:ext cx="1286960" cy="1555962"/>
      </dsp:txXfrm>
    </dsp:sp>
    <dsp:sp modelId="{513D9856-0799-4DEC-811C-31E54D542BBA}">
      <dsp:nvSpPr>
        <dsp:cNvPr id="0" name=""/>
        <dsp:cNvSpPr/>
      </dsp:nvSpPr>
      <dsp:spPr>
        <a:xfrm>
          <a:off x="5331450" y="2850582"/>
          <a:ext cx="289812" cy="3390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331450" y="2918387"/>
        <a:ext cx="202868" cy="203415"/>
      </dsp:txXfrm>
    </dsp:sp>
    <dsp:sp modelId="{CCA52B11-4E18-4A48-AB57-7BBE79258AAE}">
      <dsp:nvSpPr>
        <dsp:cNvPr id="0" name=""/>
        <dsp:cNvSpPr/>
      </dsp:nvSpPr>
      <dsp:spPr>
        <a:xfrm>
          <a:off x="5741562" y="2202075"/>
          <a:ext cx="1367038" cy="1636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 Light" panose="020F0302020204030204"/>
            </a:rPr>
            <a:t>Calculate the number and occurrence of mission outcome per orbit type</a:t>
          </a:r>
        </a:p>
      </dsp:txBody>
      <dsp:txXfrm>
        <a:off x="5781601" y="2242114"/>
        <a:ext cx="1286960" cy="1555962"/>
      </dsp:txXfrm>
    </dsp:sp>
    <dsp:sp modelId="{A3B8A272-8C14-416A-B88A-383C766A34A1}">
      <dsp:nvSpPr>
        <dsp:cNvPr id="0" name=""/>
        <dsp:cNvSpPr/>
      </dsp:nvSpPr>
      <dsp:spPr>
        <a:xfrm>
          <a:off x="7245304" y="2850582"/>
          <a:ext cx="289812" cy="3390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245304" y="2918387"/>
        <a:ext cx="202868" cy="203415"/>
      </dsp:txXfrm>
    </dsp:sp>
    <dsp:sp modelId="{5525B02E-470A-4CF6-8C01-99EB30A674AC}">
      <dsp:nvSpPr>
        <dsp:cNvPr id="0" name=""/>
        <dsp:cNvSpPr/>
      </dsp:nvSpPr>
      <dsp:spPr>
        <a:xfrm>
          <a:off x="7655416" y="2202075"/>
          <a:ext cx="1367038" cy="1636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 Light" panose="020F0302020204030204"/>
            </a:rPr>
            <a:t>Create a landing outcome label from Outcome</a:t>
          </a:r>
        </a:p>
      </dsp:txBody>
      <dsp:txXfrm>
        <a:off x="7695455" y="2242114"/>
        <a:ext cx="1286960" cy="1555962"/>
      </dsp:txXfrm>
    </dsp:sp>
    <dsp:sp modelId="{C9983871-DB1A-4AED-95F1-0561CC062032}">
      <dsp:nvSpPr>
        <dsp:cNvPr id="0" name=""/>
        <dsp:cNvSpPr/>
      </dsp:nvSpPr>
      <dsp:spPr>
        <a:xfrm>
          <a:off x="9159158" y="2850582"/>
          <a:ext cx="289812" cy="3390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159158" y="2918387"/>
        <a:ext cx="202868" cy="203415"/>
      </dsp:txXfrm>
    </dsp:sp>
    <dsp:sp modelId="{0E82F9AD-98C9-4E3E-9848-B39A43702D4A}">
      <dsp:nvSpPr>
        <dsp:cNvPr id="0" name=""/>
        <dsp:cNvSpPr/>
      </dsp:nvSpPr>
      <dsp:spPr>
        <a:xfrm>
          <a:off x="9569270" y="2202075"/>
          <a:ext cx="1367038" cy="16360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 Light" panose="020F0302020204030204"/>
            </a:rPr>
            <a:t>Handle null values</a:t>
          </a:r>
        </a:p>
      </dsp:txBody>
      <dsp:txXfrm>
        <a:off x="9609309" y="2242114"/>
        <a:ext cx="1286960" cy="15559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63BE9-55D5-4CFD-9EB7-74A22E05B1CD}">
      <dsp:nvSpPr>
        <dsp:cNvPr id="0" name=""/>
        <dsp:cNvSpPr/>
      </dsp:nvSpPr>
      <dsp:spPr>
        <a:xfrm rot="5400000">
          <a:off x="-259675" y="261008"/>
          <a:ext cx="1731167" cy="12118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 Light" panose="020F0302020204030204"/>
            </a:rPr>
            <a:t> Build the model </a:t>
          </a:r>
          <a:endParaRPr lang="en-US" sz="1600" kern="1200" dirty="0"/>
        </a:p>
      </dsp:txBody>
      <dsp:txXfrm rot="-5400000">
        <a:off x="1" y="607242"/>
        <a:ext cx="1211817" cy="519350"/>
      </dsp:txXfrm>
    </dsp:sp>
    <dsp:sp modelId="{657BA122-E8BC-4E7A-9923-66BC3147B259}">
      <dsp:nvSpPr>
        <dsp:cNvPr id="0" name=""/>
        <dsp:cNvSpPr/>
      </dsp:nvSpPr>
      <dsp:spPr>
        <a:xfrm rot="5400000">
          <a:off x="5101555" y="-3888404"/>
          <a:ext cx="1125258" cy="89047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Calibri Light" panose="020F0302020204030204"/>
            </a:rPr>
            <a:t>Create column for the class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Calibri Light" panose="020F0302020204030204"/>
            </a:rPr>
            <a:t>Standardize the data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latin typeface="Calibri Light" panose="020F0302020204030204"/>
            </a:rPr>
            <a:t>Splite</a:t>
          </a:r>
          <a:r>
            <a:rPr lang="en-US" sz="1500" kern="1200" dirty="0">
              <a:latin typeface="Calibri Light" panose="020F0302020204030204"/>
            </a:rPr>
            <a:t> data into train and testing sets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Calibri Light" panose="020F0302020204030204"/>
            </a:rPr>
            <a:t>Build </a:t>
          </a:r>
          <a:r>
            <a:rPr lang="en-US" sz="1500" kern="1200" dirty="0" err="1">
              <a:latin typeface="Calibri Light" panose="020F0302020204030204"/>
            </a:rPr>
            <a:t>GridServicCV</a:t>
          </a:r>
          <a:r>
            <a:rPr lang="en-US" sz="1500" kern="1200" dirty="0">
              <a:latin typeface="Calibri Light" panose="020F0302020204030204"/>
            </a:rPr>
            <a:t> model and fit the data</a:t>
          </a:r>
          <a:endParaRPr lang="en-US" sz="1500" kern="1200" dirty="0"/>
        </a:p>
      </dsp:txBody>
      <dsp:txXfrm rot="-5400000">
        <a:off x="1211818" y="56264"/>
        <a:ext cx="8849803" cy="1015396"/>
      </dsp:txXfrm>
    </dsp:sp>
    <dsp:sp modelId="{91422C2A-97A8-4240-9AE0-DD835DDAF78C}">
      <dsp:nvSpPr>
        <dsp:cNvPr id="0" name=""/>
        <dsp:cNvSpPr/>
      </dsp:nvSpPr>
      <dsp:spPr>
        <a:xfrm rot="5400000">
          <a:off x="-259675" y="1799403"/>
          <a:ext cx="1731167" cy="12118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 Light" panose="020F0302020204030204"/>
            </a:rPr>
            <a:t> Evaluate the model</a:t>
          </a:r>
          <a:endParaRPr lang="en-US" sz="1600" kern="1200" dirty="0"/>
        </a:p>
      </dsp:txBody>
      <dsp:txXfrm rot="-5400000">
        <a:off x="1" y="2145637"/>
        <a:ext cx="1211817" cy="519350"/>
      </dsp:txXfrm>
    </dsp:sp>
    <dsp:sp modelId="{46CE9C66-2AE5-4DF1-B189-92FF28B411F7}">
      <dsp:nvSpPr>
        <dsp:cNvPr id="0" name=""/>
        <dsp:cNvSpPr/>
      </dsp:nvSpPr>
      <dsp:spPr>
        <a:xfrm rot="5400000">
          <a:off x="5101555" y="-2350009"/>
          <a:ext cx="1125258" cy="89047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Calibri Light" panose="020F0302020204030204"/>
            </a:rPr>
            <a:t>Calculate the accuracies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Calibri Light" panose="020F0302020204030204"/>
            </a:rPr>
            <a:t>Calculate the confusion amtrixes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Calibri Light" panose="020F0302020204030204"/>
            </a:rPr>
            <a:t>Plot the results</a:t>
          </a:r>
          <a:endParaRPr lang="en-US" sz="1500" kern="1200" dirty="0"/>
        </a:p>
      </dsp:txBody>
      <dsp:txXfrm rot="-5400000">
        <a:off x="1211818" y="1594659"/>
        <a:ext cx="8849803" cy="1015396"/>
      </dsp:txXfrm>
    </dsp:sp>
    <dsp:sp modelId="{58EB9495-38D6-46F2-BC9C-1F9177EF4718}">
      <dsp:nvSpPr>
        <dsp:cNvPr id="0" name=""/>
        <dsp:cNvSpPr/>
      </dsp:nvSpPr>
      <dsp:spPr>
        <a:xfrm rot="5400000">
          <a:off x="-259675" y="3337799"/>
          <a:ext cx="1731167" cy="12118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 Light" panose="020F0302020204030204"/>
            </a:rPr>
            <a:t> Find the optimal model</a:t>
          </a:r>
        </a:p>
      </dsp:txBody>
      <dsp:txXfrm rot="-5400000">
        <a:off x="1" y="3684033"/>
        <a:ext cx="1211817" cy="519350"/>
      </dsp:txXfrm>
    </dsp:sp>
    <dsp:sp modelId="{D3AAE41B-D6D1-4A97-9BE0-49752B21D90A}">
      <dsp:nvSpPr>
        <dsp:cNvPr id="0" name=""/>
        <dsp:cNvSpPr/>
      </dsp:nvSpPr>
      <dsp:spPr>
        <a:xfrm rot="5400000">
          <a:off x="5101555" y="-811613"/>
          <a:ext cx="1125258" cy="89047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Calibri Light" panose="020F0302020204030204"/>
            </a:rPr>
            <a:t>Find hyperparameters for the model with the best accuracy</a:t>
          </a:r>
        </a:p>
      </dsp:txBody>
      <dsp:txXfrm rot="-5400000">
        <a:off x="1211818" y="3133055"/>
        <a:ext cx="8849803" cy="1015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Nikita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Grabovskiy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05/12/2023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2">
            <a:extLst>
              <a:ext uri="{FF2B5EF4-FFF2-40B4-BE49-F238E27FC236}">
                <a16:creationId xmlns:a16="http://schemas.microsoft.com/office/drawing/2014/main" id="{4DA73EC9-9164-95AF-7E38-B54B27ABF5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735005"/>
              </p:ext>
            </p:extLst>
          </p:nvPr>
        </p:nvGraphicFramePr>
        <p:xfrm>
          <a:off x="772733" y="183524"/>
          <a:ext cx="10936309" cy="6040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EAE7E80D-824E-F0F1-386E-BBA67157B69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570313" y="1520703"/>
            <a:ext cx="2524395" cy="222442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2F8F360-BA7E-C5BB-4395-BCF65B6E0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853" y="3968931"/>
            <a:ext cx="2947115" cy="2175258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668F47D-CEEB-5F7B-4DF5-799FE39C2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764" y="1328268"/>
            <a:ext cx="2294585" cy="2097914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90434583-9357-CF2C-31EC-1650E8FD5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4746" y="1354495"/>
            <a:ext cx="2286000" cy="2066925"/>
          </a:xfrm>
          <a:prstGeom prst="rect">
            <a:avLst/>
          </a:prstGeom>
        </p:spPr>
      </p:pic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2BEFE20B-01FA-9526-E49E-A5442863A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32" y="1478522"/>
            <a:ext cx="2428875" cy="2076450"/>
          </a:xfrm>
          <a:prstGeom prst="rect">
            <a:avLst/>
          </a:prstGeom>
        </p:spPr>
      </p:pic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8F993A4C-BF4C-30E6-0D2A-D752C99D5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119" y="4011445"/>
            <a:ext cx="6853706" cy="24197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E9223F-8F67-72DE-5EAC-E54413EA530D}"/>
              </a:ext>
            </a:extLst>
          </p:cNvPr>
          <p:cNvSpPr txBox="1"/>
          <p:nvPr/>
        </p:nvSpPr>
        <p:spPr>
          <a:xfrm>
            <a:off x="9135951" y="6133564"/>
            <a:ext cx="218404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cs typeface="Calibri"/>
              </a:rPr>
              <a:t>Year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8066" y="1903167"/>
            <a:ext cx="9627533" cy="425474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8A1A00-4B44-72E2-7F5A-8641A6251E5D}"/>
              </a:ext>
            </a:extLst>
          </p:cNvPr>
          <p:cNvSpPr txBox="1"/>
          <p:nvPr/>
        </p:nvSpPr>
        <p:spPr>
          <a:xfrm>
            <a:off x="845175" y="1395211"/>
            <a:ext cx="547352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 Queries performed: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75CE8-1EC4-5CD5-A3E8-7D8F530535DD}"/>
              </a:ext>
            </a:extLst>
          </p:cNvPr>
          <p:cNvSpPr txBox="1"/>
          <p:nvPr/>
        </p:nvSpPr>
        <p:spPr>
          <a:xfrm flipV="1">
            <a:off x="11558789" y="6586071"/>
            <a:ext cx="10150161" cy="2260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54565-233E-2900-740C-E8C1D68CE57B}"/>
              </a:ext>
            </a:extLst>
          </p:cNvPr>
          <p:cNvSpPr txBox="1"/>
          <p:nvPr/>
        </p:nvSpPr>
        <p:spPr>
          <a:xfrm>
            <a:off x="888106" y="1896951"/>
            <a:ext cx="10009030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dirty="0">
                <a:solidFill>
                  <a:srgbClr val="292929"/>
                </a:solidFill>
                <a:latin typeface="Abadi"/>
                <a:ea typeface="Arial"/>
                <a:cs typeface="Arial"/>
              </a:rPr>
              <a:t>     Display names of unique launch sites in the space mission</a:t>
            </a:r>
          </a:p>
          <a:p>
            <a:pPr>
              <a:buChar char="•"/>
            </a:pPr>
            <a:r>
              <a:rPr lang="en-US" dirty="0">
                <a:solidFill>
                  <a:srgbClr val="292929"/>
                </a:solidFill>
                <a:latin typeface="Abadi"/>
                <a:ea typeface="Arial"/>
                <a:cs typeface="Arial"/>
              </a:rPr>
              <a:t>     Display 5 records where launch sites begin with the string "CCA"</a:t>
            </a:r>
          </a:p>
          <a:p>
            <a:pPr>
              <a:buChar char="•"/>
            </a:pPr>
            <a:r>
              <a:rPr lang="en-US" dirty="0">
                <a:solidFill>
                  <a:srgbClr val="292929"/>
                </a:solidFill>
                <a:latin typeface="Abadi"/>
                <a:cs typeface="Arial"/>
              </a:rPr>
              <a:t>     Display the total payload mass carried by boosters launched by NASA (CRS)</a:t>
            </a:r>
          </a:p>
          <a:p>
            <a:pPr>
              <a:buChar char="•"/>
            </a:pPr>
            <a:r>
              <a:rPr lang="en-US" dirty="0">
                <a:solidFill>
                  <a:srgbClr val="292929"/>
                </a:solidFill>
                <a:latin typeface="Abadi"/>
                <a:cs typeface="Arial"/>
              </a:rPr>
              <a:t>     Display average payload mass carried by booster version F9 v1.1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badi"/>
              </a:rPr>
              <a:t>List the date when the first </a:t>
            </a:r>
            <a:r>
              <a:rPr lang="en-US" err="1">
                <a:latin typeface="Abadi"/>
              </a:rPr>
              <a:t>succesful</a:t>
            </a:r>
            <a:r>
              <a:rPr lang="en-US" dirty="0">
                <a:latin typeface="Abadi"/>
              </a:rPr>
              <a:t> landing outcome in ground pad was </a:t>
            </a:r>
            <a:r>
              <a:rPr lang="en-US" err="1">
                <a:latin typeface="Abadi"/>
              </a:rPr>
              <a:t>acheived</a:t>
            </a:r>
            <a:endParaRPr lang="en-US">
              <a:latin typeface="Abad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latin typeface="Abadi"/>
              </a:rPr>
              <a:t>List the names of the boosters which have success in drone ship and have payload mass greater than 4000 but less than 6000</a:t>
            </a:r>
            <a:endParaRPr lang="en-US" dirty="0">
              <a:solidFill>
                <a:srgbClr val="292929"/>
              </a:solidFill>
              <a:latin typeface="Abad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badi"/>
              </a:rPr>
              <a:t>List the total number of successful and failure mission outcomes</a:t>
            </a:r>
            <a:endParaRPr lang="en-US" dirty="0">
              <a:solidFill>
                <a:srgbClr val="292929"/>
              </a:solidFill>
              <a:latin typeface="Abad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badi"/>
              </a:rPr>
              <a:t>List the names of the </a:t>
            </a:r>
            <a:r>
              <a:rPr lang="en-US" err="1">
                <a:latin typeface="Abadi"/>
              </a:rPr>
              <a:t>booster_versions</a:t>
            </a:r>
            <a:r>
              <a:rPr lang="en-US" dirty="0">
                <a:latin typeface="Abadi"/>
              </a:rPr>
              <a:t> which have carried the maximum payload mass</a:t>
            </a:r>
            <a:endParaRPr lang="en-US" dirty="0">
              <a:solidFill>
                <a:srgbClr val="000000"/>
              </a:solidFill>
              <a:latin typeface="Abad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badi"/>
              </a:rPr>
              <a:t>List the records which will display the month names, failure </a:t>
            </a:r>
            <a:r>
              <a:rPr lang="en-US" dirty="0" err="1">
                <a:latin typeface="Abadi"/>
              </a:rPr>
              <a:t>landing_outcomes</a:t>
            </a:r>
            <a:r>
              <a:rPr lang="en-US" dirty="0">
                <a:latin typeface="Abadi"/>
              </a:rPr>
              <a:t> in drone ship ,booster versions, </a:t>
            </a:r>
            <a:r>
              <a:rPr lang="en-US" dirty="0" err="1">
                <a:latin typeface="Abadi"/>
              </a:rPr>
              <a:t>launch_site</a:t>
            </a:r>
            <a:r>
              <a:rPr lang="en-US" dirty="0">
                <a:latin typeface="Abadi"/>
              </a:rPr>
              <a:t> for the months in year 2015.</a:t>
            </a:r>
            <a:endParaRPr lang="en-US" dirty="0">
              <a:solidFill>
                <a:srgbClr val="000000"/>
              </a:solidFill>
              <a:latin typeface="Abad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badi"/>
              </a:rPr>
              <a:t>Rank the count of successful </a:t>
            </a:r>
            <a:r>
              <a:rPr lang="en-US" err="1">
                <a:latin typeface="Abadi"/>
              </a:rPr>
              <a:t>landing_outcomes</a:t>
            </a:r>
            <a:r>
              <a:rPr lang="en-US" dirty="0">
                <a:latin typeface="Abadi"/>
              </a:rPr>
              <a:t> between the date 04-06-2010 and 20-03-2017 in descending order.</a:t>
            </a:r>
            <a:endParaRPr lang="en-US" dirty="0">
              <a:solidFill>
                <a:srgbClr val="000000"/>
              </a:solidFill>
              <a:latin typeface="Abadi"/>
              <a:cs typeface="Calibri"/>
            </a:endParaRPr>
          </a:p>
          <a:p>
            <a:endParaRPr lang="en-US" dirty="0">
              <a:solidFill>
                <a:srgbClr val="000000"/>
              </a:solidFill>
              <a:latin typeface="Abad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folium.Maker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has been used to create marks on the map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folium.Circle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has been used to create a circle above markers on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folium.Icon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has been used to create an icon on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err="1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folium.PolyLine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()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 has been used to create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plynomial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 line between the points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err="1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folium.plugins.AntPath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()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 has been used to create animation line between the points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err="1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MakerCluster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()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 has been used to simplify the maps which contain several markers with identical coordination</a:t>
            </a: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5">
            <a:extLst>
              <a:ext uri="{FF2B5EF4-FFF2-40B4-BE49-F238E27FC236}">
                <a16:creationId xmlns:a16="http://schemas.microsoft.com/office/drawing/2014/main" id="{0C64A58B-21D9-0646-FF6F-DA7C50769D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0440200"/>
              </p:ext>
            </p:extLst>
          </p:nvPr>
        </p:nvGraphicFramePr>
        <p:xfrm>
          <a:off x="952500" y="1419727"/>
          <a:ext cx="10116552" cy="481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056567" cy="45192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SVM, KNN and logistic regression models are the best for prediction accuracy for this dataset.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 rates for the Space X launces improves with time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Low weighted payloads more successful than heavier payloads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 39A has the most successful launches from all the 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GEO, HEO,SSO,ES L1 has the best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latin typeface="Abadi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 rot="-5400000">
            <a:off x="714720" y="436809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729B9A4-0A19-FCF2-9D5C-315DCD330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118" y="1406551"/>
            <a:ext cx="7418570" cy="327837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7B4226-5EFB-9B86-2E90-F68E1078A361}"/>
              </a:ext>
            </a:extLst>
          </p:cNvPr>
          <p:cNvSpPr txBox="1">
            <a:spLocks/>
          </p:cNvSpPr>
          <p:nvPr/>
        </p:nvSpPr>
        <p:spPr>
          <a:xfrm>
            <a:off x="3936584" y="4978759"/>
            <a:ext cx="3824915" cy="361840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2F8D3D-8863-E5CA-D4BC-5424BAC2ADAA}"/>
              </a:ext>
            </a:extLst>
          </p:cNvPr>
          <p:cNvSpPr txBox="1">
            <a:spLocks/>
          </p:cNvSpPr>
          <p:nvPr/>
        </p:nvSpPr>
        <p:spPr>
          <a:xfrm>
            <a:off x="1292604" y="5458891"/>
            <a:ext cx="6549106" cy="126490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Number of launches from the CAFS SLC 40 site are higher than launches from the other sites.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E637857-2764-9FF7-49D9-999AE2810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74" y="1607926"/>
            <a:ext cx="6875171" cy="304028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A37545-D505-6222-F9DF-5D1AED0B2D4F}"/>
              </a:ext>
            </a:extLst>
          </p:cNvPr>
          <p:cNvSpPr txBox="1">
            <a:spLocks/>
          </p:cNvSpPr>
          <p:nvPr/>
        </p:nvSpPr>
        <p:spPr>
          <a:xfrm rot="-5400000">
            <a:off x="414213" y="12557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5B12F3-6A48-D02B-92F6-7FD8E3C13CB8}"/>
              </a:ext>
            </a:extLst>
          </p:cNvPr>
          <p:cNvSpPr txBox="1">
            <a:spLocks/>
          </p:cNvSpPr>
          <p:nvPr/>
        </p:nvSpPr>
        <p:spPr>
          <a:xfrm>
            <a:off x="3430016" y="4719035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 load mass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B70D0D7-D179-CEA1-1FB9-99739C83B628}"/>
              </a:ext>
            </a:extLst>
          </p:cNvPr>
          <p:cNvSpPr txBox="1">
            <a:spLocks/>
          </p:cNvSpPr>
          <p:nvPr/>
        </p:nvSpPr>
        <p:spPr>
          <a:xfrm>
            <a:off x="8243494" y="1526148"/>
            <a:ext cx="2998521" cy="381158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of the payloads with lower mass have been launched from CCAFS SLC </a:t>
            </a: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40 site.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of the payloads with higher mass have been </a:t>
            </a:r>
            <a:r>
              <a:rPr lang="en-CA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lauched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</a:t>
            </a: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 4E site.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 rot="16200000">
            <a:off x="543076" y="3037438"/>
            <a:ext cx="2538581" cy="61319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EADF762F-84E4-0636-493E-A7BBF8CF3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137" y="1624043"/>
            <a:ext cx="4138411" cy="35887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ABE207-F72E-C467-4464-1CDCDF7FD3EE}"/>
              </a:ext>
            </a:extLst>
          </p:cNvPr>
          <p:cNvSpPr txBox="1">
            <a:spLocks/>
          </p:cNvSpPr>
          <p:nvPr/>
        </p:nvSpPr>
        <p:spPr>
          <a:xfrm>
            <a:off x="3142462" y="5271923"/>
            <a:ext cx="2538581" cy="61319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702D9B-0CA3-E5E6-C763-36BB3739F892}"/>
              </a:ext>
            </a:extLst>
          </p:cNvPr>
          <p:cNvSpPr txBox="1">
            <a:spLocks/>
          </p:cNvSpPr>
          <p:nvPr/>
        </p:nvSpPr>
        <p:spPr>
          <a:xfrm>
            <a:off x="6705617" y="1719500"/>
            <a:ext cx="3783538" cy="288846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ES-L1,GEO,HEO,SSO have the highest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216997" y="5783165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CAB93BC-5126-9344-29C9-C92F58AE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63" y="1676207"/>
            <a:ext cx="6735650" cy="387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216997" y="5783165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CAB93BC-5126-9344-29C9-C92F58AE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63" y="1676207"/>
            <a:ext cx="6735650" cy="387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16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216997" y="5783165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CAB93BC-5126-9344-29C9-C92F58AE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63" y="1676207"/>
            <a:ext cx="6735650" cy="387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4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216997" y="5783165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CAB93BC-5126-9344-29C9-C92F58AE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63" y="1676207"/>
            <a:ext cx="6735650" cy="387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02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467025" y="1715588"/>
            <a:ext cx="3996632" cy="387598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SSO, HEO, MEO, SO, GEO has the lowest amount of flights</a:t>
            </a:r>
            <a:endParaRPr lang="en-US" sz="2200" dirty="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CAB93BC-5126-9344-29C9-C92F58AE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63" y="1676207"/>
            <a:ext cx="6735650" cy="387048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18F8A1-A8B0-AA8A-175C-146B7D30C7E0}"/>
              </a:ext>
            </a:extLst>
          </p:cNvPr>
          <p:cNvSpPr txBox="1">
            <a:spLocks/>
          </p:cNvSpPr>
          <p:nvPr/>
        </p:nvSpPr>
        <p:spPr>
          <a:xfrm rot="16200000">
            <a:off x="-784040" y="2919762"/>
            <a:ext cx="2311647" cy="54894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A5DDB1-03DE-2CE7-C5FE-DEFDD8082081}"/>
              </a:ext>
            </a:extLst>
          </p:cNvPr>
          <p:cNvSpPr txBox="1">
            <a:spLocks/>
          </p:cNvSpPr>
          <p:nvPr/>
        </p:nvSpPr>
        <p:spPr>
          <a:xfrm>
            <a:off x="7565764" y="1621143"/>
            <a:ext cx="3996632" cy="387598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742E9D-5E37-E3AE-6A51-B95ABA87CE2F}"/>
              </a:ext>
            </a:extLst>
          </p:cNvPr>
          <p:cNvSpPr txBox="1">
            <a:spLocks/>
          </p:cNvSpPr>
          <p:nvPr/>
        </p:nvSpPr>
        <p:spPr>
          <a:xfrm>
            <a:off x="3305003" y="5871171"/>
            <a:ext cx="3996632" cy="387598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514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 rot="16200000">
            <a:off x="340716" y="308019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09FB9CF-E0FA-370D-2C30-92A8B0B06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09" y="1529367"/>
            <a:ext cx="6660523" cy="370267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26B832-986C-CB26-620E-FB25A148F693}"/>
              </a:ext>
            </a:extLst>
          </p:cNvPr>
          <p:cNvSpPr txBox="1">
            <a:spLocks/>
          </p:cNvSpPr>
          <p:nvPr/>
        </p:nvSpPr>
        <p:spPr>
          <a:xfrm>
            <a:off x="3498186" y="535439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AFCA55-1EC1-230E-4EE4-49405D936F5E}"/>
              </a:ext>
            </a:extLst>
          </p:cNvPr>
          <p:cNvSpPr txBox="1">
            <a:spLocks/>
          </p:cNvSpPr>
          <p:nvPr/>
        </p:nvSpPr>
        <p:spPr>
          <a:xfrm>
            <a:off x="7791144" y="1544391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is a correlation between ISS and Payload at the range from 200 to 4000 and between GTO and range from 3000 and 7000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474574" y="6040743"/>
            <a:ext cx="841309" cy="39868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591F122-2B6A-4963-8BF5-9C78E5874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03" y="1783946"/>
            <a:ext cx="5608749" cy="409503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DBDF0D-9480-FF82-4121-BAC6063DDA27}"/>
              </a:ext>
            </a:extLst>
          </p:cNvPr>
          <p:cNvSpPr txBox="1">
            <a:spLocks/>
          </p:cNvSpPr>
          <p:nvPr/>
        </p:nvSpPr>
        <p:spPr>
          <a:xfrm rot="16200000">
            <a:off x="-1199383" y="2223752"/>
            <a:ext cx="3653196" cy="43088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A6313B-B487-73B9-1C63-BE2BC22727C1}"/>
              </a:ext>
            </a:extLst>
          </p:cNvPr>
          <p:cNvSpPr txBox="1">
            <a:spLocks/>
          </p:cNvSpPr>
          <p:nvPr/>
        </p:nvSpPr>
        <p:spPr>
          <a:xfrm rot="10800000" flipV="1">
            <a:off x="7059195" y="1779946"/>
            <a:ext cx="3492209" cy="392646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rate increases with time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pic>
        <p:nvPicPr>
          <p:cNvPr id="2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154C3F-1953-57B6-B4F1-DEFC4501CCD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848242" y="2140833"/>
            <a:ext cx="6412337" cy="35277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pic>
        <p:nvPicPr>
          <p:cNvPr id="2" name="Picture 5" descr="Table&#10;&#10;Description automatically generated">
            <a:extLst>
              <a:ext uri="{FF2B5EF4-FFF2-40B4-BE49-F238E27FC236}">
                <a16:creationId xmlns:a16="http://schemas.microsoft.com/office/drawing/2014/main" id="{C157B9C3-04CA-85D0-77AE-5E380D7CDCD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66151"/>
            <a:ext cx="9745589" cy="427028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pic>
        <p:nvPicPr>
          <p:cNvPr id="2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2C4464-5E72-783A-A99D-2CE95D2239A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822618" y="1480859"/>
            <a:ext cx="8953500" cy="43861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028175" y="1535044"/>
            <a:ext cx="8035707" cy="167721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Methodologies:</a:t>
            </a:r>
            <a:endParaRPr lang="en-US" sz="18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Wrangling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with Data visualization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with SQL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Build interactive map with Folium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Build a dashboard with </a:t>
            </a:r>
            <a:r>
              <a:rPr lang="en-US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(Classification)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all results : 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Exploratory data analysis 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2.   Interactive analytics demo in screenshots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3.    Predictive analysis results</a:t>
            </a: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pic>
        <p:nvPicPr>
          <p:cNvPr id="2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2AD579-A03B-58F1-8598-7BD12E70E5E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741780" y="2017479"/>
            <a:ext cx="8285005" cy="31734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052911-5D87-9201-EA54-D3B1AECADC7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156376" y="2055770"/>
            <a:ext cx="9745589" cy="2152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pic>
        <p:nvPicPr>
          <p:cNvPr id="2" name="Picture 5" descr="Table&#10;&#10;Description automatically generated">
            <a:extLst>
              <a:ext uri="{FF2B5EF4-FFF2-40B4-BE49-F238E27FC236}">
                <a16:creationId xmlns:a16="http://schemas.microsoft.com/office/drawing/2014/main" id="{0E1E233D-2480-EB84-5A13-9D555E346A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856224" y="1529288"/>
            <a:ext cx="8875555" cy="44181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pic>
        <p:nvPicPr>
          <p:cNvPr id="2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4DAF2F3-97BB-BC63-DE96-7B02CF6062B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1125699" y="6816188"/>
            <a:ext cx="6849986" cy="43513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E55F4BB-EE33-5E92-E2AE-FD679F4AF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37" y="1494924"/>
            <a:ext cx="7422523" cy="47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715B96C0-ADB5-FC3A-F40F-536479A69A8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30489" y="1712301"/>
            <a:ext cx="10765166" cy="271054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pic>
        <p:nvPicPr>
          <p:cNvPr id="2" name="Picture 5" descr="Text&#10;&#10;Description automatically generated">
            <a:extLst>
              <a:ext uri="{FF2B5EF4-FFF2-40B4-BE49-F238E27FC236}">
                <a16:creationId xmlns:a16="http://schemas.microsoft.com/office/drawing/2014/main" id="{3296E036-EB3C-DE4D-3C1A-F50C3EB1688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032256" y="1825625"/>
            <a:ext cx="9221097" cy="43513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1291206" y="1856385"/>
            <a:ext cx="9360003" cy="4115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Project background and context: 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is a data science project for Space Y company which planning to compete with Space X in commercial rocket launching.</a:t>
            </a:r>
          </a:p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Problems you want to find answers:</a:t>
            </a:r>
          </a:p>
          <a:p>
            <a:pPr marL="457200" indent="-457200">
              <a:spcBef>
                <a:spcPts val="1400"/>
              </a:spcBef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Determine cost of each Space X launch and creating dashboards for team.</a:t>
            </a:r>
          </a:p>
          <a:p>
            <a:pPr marL="457200" indent="-457200">
              <a:spcBef>
                <a:spcPts val="1400"/>
              </a:spcBef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Determine if Space X. will reuse the first stage.</a:t>
            </a:r>
          </a:p>
          <a:p>
            <a:pPr marL="457200" indent="-457200">
              <a:spcBef>
                <a:spcPts val="1400"/>
              </a:spcBef>
              <a:buAutoNum type="arabicPeriod"/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2" name="Picture 3" descr="Map&#10;&#10;Description automatically generated">
            <a:extLst>
              <a:ext uri="{FF2B5EF4-FFF2-40B4-BE49-F238E27FC236}">
                <a16:creationId xmlns:a16="http://schemas.microsoft.com/office/drawing/2014/main" id="{CA7C6BC5-85C4-17A8-DCE9-1790AF3DD2D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846848" y="1823367"/>
            <a:ext cx="8151924" cy="416349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Launches sites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pic>
        <p:nvPicPr>
          <p:cNvPr id="2" name="Picture 3" descr="Map&#10;&#10;Description automatically generated">
            <a:extLst>
              <a:ext uri="{FF2B5EF4-FFF2-40B4-BE49-F238E27FC236}">
                <a16:creationId xmlns:a16="http://schemas.microsoft.com/office/drawing/2014/main" id="{F728EBD6-E286-38BB-9AB4-CAB1F05FAA5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48168" y="1086789"/>
            <a:ext cx="10551583" cy="30600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Color-labeled launch outcomes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5939E-5C95-E804-BAA4-810BD026311E}"/>
              </a:ext>
            </a:extLst>
          </p:cNvPr>
          <p:cNvSpPr txBox="1"/>
          <p:nvPr/>
        </p:nvSpPr>
        <p:spPr>
          <a:xfrm>
            <a:off x="965915" y="4735669"/>
            <a:ext cx="58491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Green – successful</a:t>
            </a:r>
          </a:p>
          <a:p>
            <a:r>
              <a:rPr lang="en-US" dirty="0">
                <a:ea typeface="Calibri"/>
                <a:cs typeface="Calibri"/>
              </a:rPr>
              <a:t>Read - failed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86B9867F-124A-AF52-D0CF-DE435C69F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766" y="1356235"/>
            <a:ext cx="8227454" cy="543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4D7A452F-13D2-17E7-068A-BA32568F7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104" y="1375815"/>
            <a:ext cx="7025425" cy="512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835141" cy="43404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We found that the launching site with the highest score is KSC LC-39A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Low weighted payloads have better success rate than heavy payloads.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SVM, KNN and logistic Regression models are the best in terms of prediction accuracy for this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Orbits GEO, HEO,SSO,ES L1 have the test success Rate.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With Space X rest API and Web scrapping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cleaning from empty values and unused columns and one hot encoded to use it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fro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Machine learning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baseline="-25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LR, KNN,SVM,DT models have been build and evaluated for the best classification performance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rgbClr val="76717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305048" cy="223578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data sets were collected 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 X launch date gathered from SpaceX API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(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https://api.spacexdata.com/v4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)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It includes launces information such as rocket type, payload delivered, launch details and landing outcome.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2.   Falcon 9 launch data has been collected from Wikipedia.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303695" y="2866121"/>
            <a:ext cx="3965251" cy="41253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3. Clear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14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56A724-4026-FECD-A185-CED711DB8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27" y="2050037"/>
            <a:ext cx="4868215" cy="542247"/>
          </a:xfrm>
          <a:prstGeom prst="rect">
            <a:avLst/>
          </a:prstGeom>
        </p:spPr>
      </p:pic>
      <p:pic>
        <p:nvPicPr>
          <p:cNvPr id="15" name="Picture 15" descr="Text&#10;&#10;Description automatically generated">
            <a:extLst>
              <a:ext uri="{FF2B5EF4-FFF2-40B4-BE49-F238E27FC236}">
                <a16:creationId xmlns:a16="http://schemas.microsoft.com/office/drawing/2014/main" id="{233E7583-0B70-C4D0-880E-FF6EDAB39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181" y="2001829"/>
            <a:ext cx="4138411" cy="396341"/>
          </a:xfrm>
          <a:prstGeom prst="rect">
            <a:avLst/>
          </a:prstGeom>
        </p:spPr>
      </p:pic>
      <p:pic>
        <p:nvPicPr>
          <p:cNvPr id="16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50929E7-61A1-CAAD-779C-5CBFC10E6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436" y="3195059"/>
            <a:ext cx="2743200" cy="141657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77C7C1D2-0966-1915-A5E6-D09428887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705" y="4889218"/>
            <a:ext cx="3859369" cy="416209"/>
          </a:xfrm>
          <a:prstGeom prst="rect">
            <a:avLst/>
          </a:prstGeom>
        </p:spPr>
      </p:pic>
      <p:pic>
        <p:nvPicPr>
          <p:cNvPr id="18" name="Picture 18" descr="Text&#10;&#10;Description automatically generated">
            <a:extLst>
              <a:ext uri="{FF2B5EF4-FFF2-40B4-BE49-F238E27FC236}">
                <a16:creationId xmlns:a16="http://schemas.microsoft.com/office/drawing/2014/main" id="{F8E4DC43-5863-7B39-3ADE-CB9DC62BE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974" y="3328048"/>
            <a:ext cx="1418420" cy="631198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2A0F728-81AB-6FB5-7FFF-9A9C1B581600}"/>
              </a:ext>
            </a:extLst>
          </p:cNvPr>
          <p:cNvSpPr txBox="1">
            <a:spLocks/>
          </p:cNvSpPr>
          <p:nvPr/>
        </p:nvSpPr>
        <p:spPr>
          <a:xfrm>
            <a:off x="1037532" y="1612576"/>
            <a:ext cx="2215872" cy="38034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Call SpaceX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api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E53E468-8F37-70F6-BEA5-286947FBCB2A}"/>
              </a:ext>
            </a:extLst>
          </p:cNvPr>
          <p:cNvSpPr txBox="1">
            <a:spLocks/>
          </p:cNvSpPr>
          <p:nvPr/>
        </p:nvSpPr>
        <p:spPr>
          <a:xfrm>
            <a:off x="6296405" y="2599957"/>
            <a:ext cx="2859815" cy="38034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4. Convert list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6A79D51-E6BD-ADE7-3699-1591A5D2A9B5}"/>
              </a:ext>
            </a:extLst>
          </p:cNvPr>
          <p:cNvSpPr txBox="1">
            <a:spLocks/>
          </p:cNvSpPr>
          <p:nvPr/>
        </p:nvSpPr>
        <p:spPr>
          <a:xfrm>
            <a:off x="6296405" y="1537450"/>
            <a:ext cx="2999336" cy="3696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 .  Convert response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format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CA4F810-E5D0-1DBF-BAA8-87899CC8D459}"/>
              </a:ext>
            </a:extLst>
          </p:cNvPr>
          <p:cNvSpPr txBox="1">
            <a:spLocks/>
          </p:cNvSpPr>
          <p:nvPr/>
        </p:nvSpPr>
        <p:spPr>
          <a:xfrm>
            <a:off x="1391700" y="4499590"/>
            <a:ext cx="3128124" cy="18715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5. Filter Data frame and export 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cvs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Scraping from Wikipedia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8D5DA2-246F-D357-6F7D-5005CD5AA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17" y="1712387"/>
            <a:ext cx="3612523" cy="954043"/>
          </a:xfrm>
          <a:prstGeom prst="rect">
            <a:avLst/>
          </a:prstGeom>
        </p:spPr>
      </p:pic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9E9E951E-099A-B6F8-231E-D78B7C946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80" y="3301182"/>
            <a:ext cx="5082862" cy="448821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BF5C0F44-BA8F-6C32-5A4F-2411F3367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176" y="5369174"/>
            <a:ext cx="2743200" cy="734581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18FEB02F-019C-5677-AD56-1EC35160DD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3640" y="2184268"/>
            <a:ext cx="2743200" cy="2811439"/>
          </a:xfrm>
          <a:prstGeom prst="rect">
            <a:avLst/>
          </a:prstGeom>
        </p:spPr>
      </p:pic>
      <p:pic>
        <p:nvPicPr>
          <p:cNvPr id="9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97D784D-E41E-AB26-53FB-E092F01A3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80" y="4354640"/>
            <a:ext cx="2743200" cy="1025004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6CEAE724-E58E-3D26-C7F0-258774AEDB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4373" y="6112542"/>
            <a:ext cx="2743200" cy="3854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B3FD8E-E589-BE17-5D5A-D7E81F378C54}"/>
              </a:ext>
            </a:extLst>
          </p:cNvPr>
          <p:cNvSpPr txBox="1"/>
          <p:nvPr/>
        </p:nvSpPr>
        <p:spPr>
          <a:xfrm>
            <a:off x="297824" y="1253006"/>
            <a:ext cx="71343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Getting response from HTML and creating BeautifulSoup object from it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0A27AD-2741-6C60-BB72-9591C56C3E23}"/>
              </a:ext>
            </a:extLst>
          </p:cNvPr>
          <p:cNvSpPr txBox="1"/>
          <p:nvPr/>
        </p:nvSpPr>
        <p:spPr>
          <a:xfrm>
            <a:off x="496372" y="2777007"/>
            <a:ext cx="52052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2. Finding tables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D17942-6125-2E7B-86F2-489CA019ACE0}"/>
              </a:ext>
            </a:extLst>
          </p:cNvPr>
          <p:cNvSpPr txBox="1"/>
          <p:nvPr/>
        </p:nvSpPr>
        <p:spPr>
          <a:xfrm>
            <a:off x="641260" y="3976351"/>
            <a:ext cx="41588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3. Getting column names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BFC4C2-88FE-093A-49FC-347AB9EE615A}"/>
              </a:ext>
            </a:extLst>
          </p:cNvPr>
          <p:cNvSpPr txBox="1"/>
          <p:nvPr/>
        </p:nvSpPr>
        <p:spPr>
          <a:xfrm>
            <a:off x="8062711" y="1583027"/>
            <a:ext cx="30721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4. Creating directory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477D83-9B45-E9C3-CBE6-52D01CB3700D}"/>
              </a:ext>
            </a:extLst>
          </p:cNvPr>
          <p:cNvSpPr txBox="1"/>
          <p:nvPr/>
        </p:nvSpPr>
        <p:spPr>
          <a:xfrm>
            <a:off x="7955387" y="3179472"/>
            <a:ext cx="3005070" cy="4561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C5B4DB-87DE-BBF1-1725-1E31E54A6F44}"/>
              </a:ext>
            </a:extLst>
          </p:cNvPr>
          <p:cNvSpPr txBox="1"/>
          <p:nvPr/>
        </p:nvSpPr>
        <p:spPr>
          <a:xfrm>
            <a:off x="8102958" y="5017394"/>
            <a:ext cx="31526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5. Appending data to keys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67806-792B-1BCD-DAF0-C1C0BA1C26CC}"/>
              </a:ext>
            </a:extLst>
          </p:cNvPr>
          <p:cNvSpPr txBox="1"/>
          <p:nvPr/>
        </p:nvSpPr>
        <p:spPr>
          <a:xfrm>
            <a:off x="4212464" y="5688169"/>
            <a:ext cx="30721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Converting </a:t>
            </a:r>
            <a:r>
              <a:rPr lang="en-US" dirty="0" err="1">
                <a:cs typeface="Calibri"/>
              </a:rPr>
              <a:t>dataframe</a:t>
            </a:r>
            <a:r>
              <a:rPr lang="en-US" dirty="0">
                <a:cs typeface="Calibri"/>
              </a:rPr>
              <a:t> to 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47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1055</cp:revision>
  <dcterms:created xsi:type="dcterms:W3CDTF">2021-04-29T18:58:34Z</dcterms:created>
  <dcterms:modified xsi:type="dcterms:W3CDTF">2023-05-22T23:59:36Z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